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8" r:id="rId2"/>
  </p:sldMasterIdLst>
  <p:notesMasterIdLst>
    <p:notesMasterId r:id="rId1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9144000" cy="5143500" type="screen16x9"/>
  <p:notesSz cx="6858000" cy="9144000"/>
  <p:embeddedFontLst>
    <p:embeddedFont>
      <p:font typeface="Inter Medium" panose="020B0604020202020204" charset="0"/>
      <p:regular r:id="rId17"/>
      <p:bold r:id="rId18"/>
    </p:embeddedFont>
    <p:embeddedFont>
      <p:font typeface="Krona One" panose="020B0604020202020204" charset="0"/>
      <p:regular r:id="rId19"/>
    </p:embeddedFont>
    <p:embeddedFont>
      <p:font typeface="Abril Fatface" panose="020B0604020202020204" charset="0"/>
      <p:regular r:id="rId20"/>
    </p:embeddedFont>
    <p:embeddedFont>
      <p:font typeface="PT Sans" panose="020B0604020202020204" charset="0"/>
      <p:regular r:id="rId21"/>
      <p:bold r:id="rId22"/>
      <p:italic r:id="rId23"/>
      <p:boldItalic r:id="rId24"/>
    </p:embeddedFont>
    <p:embeddedFont>
      <p:font typeface="Inter" panose="020B0604020202020204" charset="0"/>
      <p:regular r:id="rId25"/>
      <p:bold r:id="rId26"/>
    </p:embeddedFont>
    <p:embeddedFont>
      <p:font typeface="Roboto" panose="020B0604020202020204" charset="0"/>
      <p:regular r:id="rId27"/>
      <p:bold r:id="rId28"/>
      <p:italic r:id="rId29"/>
      <p:boldItalic r:id="rId30"/>
    </p:embeddedFont>
    <p:embeddedFont>
      <p:font typeface="Bebas Neue" panose="020B0604020202020204" charset="0"/>
      <p:regular r:id="rId31"/>
    </p:embeddedFont>
    <p:embeddedFont>
      <p:font typeface="Open Sans" panose="020B0604020202020204" charset="0"/>
      <p:regular r:id="rId32"/>
      <p:bold r:id="rId33"/>
      <p:italic r:id="rId34"/>
      <p:boldItalic r:id="rId35"/>
    </p:embeddedFont>
    <p:embeddedFont>
      <p:font typeface="Barlow" panose="020B0604020202020204" charset="0"/>
      <p:regular r:id="rId36"/>
      <p:bold r:id="rId37"/>
      <p:italic r:id="rId38"/>
      <p:boldItalic r:id="rId39"/>
    </p:embeddedFont>
    <p:embeddedFont>
      <p:font typeface="Noto Sans"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hodVcz4toErd7FnpMKw+WaXyBi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72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font" Target="fonts/font2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notesMaster" Target="notesMasters/notesMaster1.xml"/><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font" Target="fonts/font24.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font" Target="fonts/font27.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46" Type="http://customschemas.google.com/relationships/presentationmetadata" Target="metadata"/><Relationship Id="rId20" Type="http://schemas.openxmlformats.org/officeDocument/2006/relationships/font" Target="fonts/font4.fntdata"/><Relationship Id="rId41" Type="http://schemas.openxmlformats.org/officeDocument/2006/relationships/font" Target="fonts/font25.fntdata"/></Relationships>
</file>

<file path=ppt/media/image1.png>
</file>

<file path=ppt/media/image10.gif>
</file>

<file path=ppt/media/image2.png>
</file>

<file path=ppt/media/image3.gif>
</file>

<file path=ppt/media/image4.gif>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88426459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8"/>
        <p:cNvGrpSpPr/>
        <p:nvPr/>
      </p:nvGrpSpPr>
      <p:grpSpPr>
        <a:xfrm>
          <a:off x="0" y="0"/>
          <a:ext cx="0" cy="0"/>
          <a:chOff x="0" y="0"/>
          <a:chExt cx="0" cy="0"/>
        </a:xfrm>
      </p:grpSpPr>
      <p:sp>
        <p:nvSpPr>
          <p:cNvPr id="2979" name="Google Shape;297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80" name="Google Shape;298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097276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5"/>
        <p:cNvGrpSpPr/>
        <p:nvPr/>
      </p:nvGrpSpPr>
      <p:grpSpPr>
        <a:xfrm>
          <a:off x="0" y="0"/>
          <a:ext cx="0" cy="0"/>
          <a:chOff x="0" y="0"/>
          <a:chExt cx="0" cy="0"/>
        </a:xfrm>
      </p:grpSpPr>
      <p:sp>
        <p:nvSpPr>
          <p:cNvPr id="3106" name="Google Shape;310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07" name="Google Shape;310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573933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8"/>
        <p:cNvGrpSpPr/>
        <p:nvPr/>
      </p:nvGrpSpPr>
      <p:grpSpPr>
        <a:xfrm>
          <a:off x="0" y="0"/>
          <a:ext cx="0" cy="0"/>
          <a:chOff x="0" y="0"/>
          <a:chExt cx="0" cy="0"/>
        </a:xfrm>
      </p:grpSpPr>
      <p:sp>
        <p:nvSpPr>
          <p:cNvPr id="3119" name="Google Shape;311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0" name="Google Shape;312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56500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1"/>
        <p:cNvGrpSpPr/>
        <p:nvPr/>
      </p:nvGrpSpPr>
      <p:grpSpPr>
        <a:xfrm>
          <a:off x="0" y="0"/>
          <a:ext cx="0" cy="0"/>
          <a:chOff x="0" y="0"/>
          <a:chExt cx="0" cy="0"/>
        </a:xfrm>
      </p:grpSpPr>
      <p:sp>
        <p:nvSpPr>
          <p:cNvPr id="3132" name="Google Shape;313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3" name="Google Shape;313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91820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4"/>
        <p:cNvGrpSpPr/>
        <p:nvPr/>
      </p:nvGrpSpPr>
      <p:grpSpPr>
        <a:xfrm>
          <a:off x="0" y="0"/>
          <a:ext cx="0" cy="0"/>
          <a:chOff x="0" y="0"/>
          <a:chExt cx="0" cy="0"/>
        </a:xfrm>
      </p:grpSpPr>
      <p:sp>
        <p:nvSpPr>
          <p:cNvPr id="3145" name="Google Shape;314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46" name="Google Shape;314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37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1"/>
        <p:cNvGrpSpPr/>
        <p:nvPr/>
      </p:nvGrpSpPr>
      <p:grpSpPr>
        <a:xfrm>
          <a:off x="0" y="0"/>
          <a:ext cx="0" cy="0"/>
          <a:chOff x="0" y="0"/>
          <a:chExt cx="0" cy="0"/>
        </a:xfrm>
      </p:grpSpPr>
      <p:sp>
        <p:nvSpPr>
          <p:cNvPr id="2992" name="Google Shape;299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3" name="Google Shape;299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54940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6"/>
        <p:cNvGrpSpPr/>
        <p:nvPr/>
      </p:nvGrpSpPr>
      <p:grpSpPr>
        <a:xfrm>
          <a:off x="0" y="0"/>
          <a:ext cx="0" cy="0"/>
          <a:chOff x="0" y="0"/>
          <a:chExt cx="0" cy="0"/>
        </a:xfrm>
      </p:grpSpPr>
      <p:sp>
        <p:nvSpPr>
          <p:cNvPr id="3007" name="Google Shape;300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8" name="Google Shape;300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ID" b="0" i="0">
                <a:solidFill>
                  <a:srgbClr val="666666"/>
                </a:solidFill>
                <a:latin typeface="Roboto"/>
                <a:ea typeface="Roboto"/>
                <a:cs typeface="Roboto"/>
                <a:sym typeface="Roboto"/>
              </a:rPr>
              <a:t>banyak digunakan oleh Ilmuwan Data saat menganalisis dan menyelidiki kumpulan data, merangkum karakteristik utama data hingga metode visualisasi. </a:t>
            </a:r>
            <a:endParaRPr/>
          </a:p>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83782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8"/>
        <p:cNvGrpSpPr/>
        <p:nvPr/>
      </p:nvGrpSpPr>
      <p:grpSpPr>
        <a:xfrm>
          <a:off x="0" y="0"/>
          <a:ext cx="0" cy="0"/>
          <a:chOff x="0" y="0"/>
          <a:chExt cx="0" cy="0"/>
        </a:xfrm>
      </p:grpSpPr>
      <p:sp>
        <p:nvSpPr>
          <p:cNvPr id="3019" name="Google Shape;30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0" name="Google Shape;302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Font typeface="Arial"/>
              <a:buAutoNum type="arabicPeriod"/>
            </a:pPr>
            <a:r>
              <a:rPr lang="en-ID" b="1" i="0">
                <a:solidFill>
                  <a:srgbClr val="58667F"/>
                </a:solidFill>
                <a:latin typeface="Arial"/>
                <a:ea typeface="Arial"/>
                <a:cs typeface="Arial"/>
                <a:sym typeface="Arial"/>
              </a:rPr>
              <a:t>Menunjukkan pola dan tren:</a:t>
            </a:r>
            <a:r>
              <a:rPr lang="en-ID" b="0" i="0">
                <a:solidFill>
                  <a:srgbClr val="58667F"/>
                </a:solidFill>
                <a:latin typeface="Arial"/>
                <a:ea typeface="Arial"/>
                <a:cs typeface="Arial"/>
                <a:sym typeface="Arial"/>
              </a:rPr>
              <a:t> Visualisasi data dapat membantu pengguna untuk melihat pola dan tren dalam data dengan lebih jelas dan cepat. Ini memungkinkan pengguna untuk mengidentifikasi kesimpulan dan informasi yang dapat membantu bisnis dalam pengambilan keputusan.</a:t>
            </a:r>
            <a:endParaRPr/>
          </a:p>
          <a:p>
            <a:pPr marL="457200" lvl="0" indent="-298450" algn="l" rtl="0">
              <a:lnSpc>
                <a:spcPct val="100000"/>
              </a:lnSpc>
              <a:spcBef>
                <a:spcPts val="0"/>
              </a:spcBef>
              <a:spcAft>
                <a:spcPts val="0"/>
              </a:spcAft>
              <a:buSzPts val="1100"/>
              <a:buFont typeface="Arial"/>
              <a:buAutoNum type="arabicPeriod"/>
            </a:pPr>
            <a:r>
              <a:rPr lang="en-ID" b="1" i="0">
                <a:solidFill>
                  <a:srgbClr val="58667F"/>
                </a:solidFill>
                <a:latin typeface="Arial"/>
                <a:ea typeface="Arial"/>
                <a:cs typeface="Arial"/>
                <a:sym typeface="Arial"/>
              </a:rPr>
              <a:t>Membandingkan data</a:t>
            </a:r>
            <a:r>
              <a:rPr lang="en-ID" b="0" i="0">
                <a:solidFill>
                  <a:srgbClr val="58667F"/>
                </a:solidFill>
                <a:latin typeface="Arial"/>
                <a:ea typeface="Arial"/>
                <a:cs typeface="Arial"/>
                <a:sym typeface="Arial"/>
              </a:rPr>
              <a:t>: Dengan menggunakan grafik dan tabel yang tepat, visualisasi data dapat membantu kamu untuk membandingkan data dengan lebih mudah dan akurat. Misalnya membandingkan kinerja bisnis antara dua tahun atau membandingkan jumlah penjualan produk antara dua wilayah.</a:t>
            </a:r>
            <a:endParaRPr/>
          </a:p>
          <a:p>
            <a:pPr marL="457200" lvl="0" indent="-298450" algn="l" rtl="0">
              <a:lnSpc>
                <a:spcPct val="100000"/>
              </a:lnSpc>
              <a:spcBef>
                <a:spcPts val="0"/>
              </a:spcBef>
              <a:spcAft>
                <a:spcPts val="0"/>
              </a:spcAft>
              <a:buSzPts val="1100"/>
              <a:buFont typeface="Arial"/>
              <a:buAutoNum type="arabicPeriod"/>
            </a:pPr>
            <a:r>
              <a:rPr lang="en-ID" b="1" i="0">
                <a:solidFill>
                  <a:srgbClr val="58667F"/>
                </a:solidFill>
                <a:latin typeface="Arial"/>
                <a:ea typeface="Arial"/>
                <a:cs typeface="Arial"/>
                <a:sym typeface="Arial"/>
              </a:rPr>
              <a:t>Menyoroti perbedaan data</a:t>
            </a:r>
            <a:r>
              <a:rPr lang="en-ID" b="0" i="0">
                <a:solidFill>
                  <a:srgbClr val="58667F"/>
                </a:solidFill>
                <a:latin typeface="Arial"/>
                <a:ea typeface="Arial"/>
                <a:cs typeface="Arial"/>
                <a:sym typeface="Arial"/>
              </a:rPr>
              <a:t>: Visualisasi data dapat membantu kamu untuk menyoroti perbedaan dan anomali dalam data, seperti pola yang tidak terlihat pada data mentah, atau perbedaan antara data aktual dan target.</a:t>
            </a:r>
            <a:endParaRPr/>
          </a:p>
          <a:p>
            <a:pPr marL="457200" lvl="0" indent="-298450" algn="l" rtl="0">
              <a:lnSpc>
                <a:spcPct val="100000"/>
              </a:lnSpc>
              <a:spcBef>
                <a:spcPts val="0"/>
              </a:spcBef>
              <a:spcAft>
                <a:spcPts val="0"/>
              </a:spcAft>
              <a:buSzPts val="1100"/>
              <a:buFont typeface="Arial"/>
              <a:buAutoNum type="arabicPeriod"/>
            </a:pPr>
            <a:r>
              <a:rPr lang="en-ID" b="1" i="0">
                <a:solidFill>
                  <a:srgbClr val="58667F"/>
                </a:solidFill>
                <a:latin typeface="Arial"/>
                <a:ea typeface="Arial"/>
                <a:cs typeface="Arial"/>
                <a:sym typeface="Arial"/>
              </a:rPr>
              <a:t>Menyoroti keterkaitan antara data</a:t>
            </a:r>
            <a:r>
              <a:rPr lang="en-ID" b="0" i="0">
                <a:solidFill>
                  <a:srgbClr val="58667F"/>
                </a:solidFill>
                <a:latin typeface="Arial"/>
                <a:ea typeface="Arial"/>
                <a:cs typeface="Arial"/>
                <a:sym typeface="Arial"/>
              </a:rPr>
              <a:t>: Visualisasi data dapat membantu kamu untuk memperlihatkan keterkaitan antara data dan hubungan antara berbagai variabel. Ini dapat membantu kamu dalam memahami faktor yang mempengaruhi data yang diamati.</a:t>
            </a:r>
            <a:endParaRPr/>
          </a:p>
          <a:p>
            <a:pPr marL="457200" lvl="0" indent="-298450" algn="l" rtl="0">
              <a:lnSpc>
                <a:spcPct val="100000"/>
              </a:lnSpc>
              <a:spcBef>
                <a:spcPts val="0"/>
              </a:spcBef>
              <a:spcAft>
                <a:spcPts val="0"/>
              </a:spcAft>
              <a:buSzPts val="1100"/>
              <a:buFont typeface="Arial"/>
              <a:buAutoNum type="arabicPeriod"/>
            </a:pPr>
            <a:r>
              <a:rPr lang="en-ID" b="1" i="0">
                <a:solidFill>
                  <a:srgbClr val="58667F"/>
                </a:solidFill>
                <a:latin typeface="Arial"/>
                <a:ea typeface="Arial"/>
                <a:cs typeface="Arial"/>
                <a:sym typeface="Arial"/>
              </a:rPr>
              <a:t>Meningkatkan komunikasi dan persuasi</a:t>
            </a:r>
            <a:r>
              <a:rPr lang="en-ID" b="0" i="0">
                <a:solidFill>
                  <a:srgbClr val="58667F"/>
                </a:solidFill>
                <a:latin typeface="Arial"/>
                <a:ea typeface="Arial"/>
                <a:cs typeface="Arial"/>
                <a:sym typeface="Arial"/>
              </a:rPr>
              <a:t>: Visualisasi data dapat membantu kamu untuk mempresentasikan data dengan cara yang lebih menarik dan mudah dimengerti, sehingga dapat meningkatkan komunikasi dan persuasi kepada semua orang.</a:t>
            </a:r>
            <a:endParaRPr/>
          </a:p>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396197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7"/>
        <p:cNvGrpSpPr/>
        <p:nvPr/>
      </p:nvGrpSpPr>
      <p:grpSpPr>
        <a:xfrm>
          <a:off x="0" y="0"/>
          <a:ext cx="0" cy="0"/>
          <a:chOff x="0" y="0"/>
          <a:chExt cx="0" cy="0"/>
        </a:xfrm>
      </p:grpSpPr>
      <p:sp>
        <p:nvSpPr>
          <p:cNvPr id="3038" name="Google Shape;303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9" name="Google Shape;303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52700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1"/>
        <p:cNvGrpSpPr/>
        <p:nvPr/>
      </p:nvGrpSpPr>
      <p:grpSpPr>
        <a:xfrm>
          <a:off x="0" y="0"/>
          <a:ext cx="0" cy="0"/>
          <a:chOff x="0" y="0"/>
          <a:chExt cx="0" cy="0"/>
        </a:xfrm>
      </p:grpSpPr>
      <p:sp>
        <p:nvSpPr>
          <p:cNvPr id="3052" name="Google Shape;305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3" name="Google Shape;305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10137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6"/>
        <p:cNvGrpSpPr/>
        <p:nvPr/>
      </p:nvGrpSpPr>
      <p:grpSpPr>
        <a:xfrm>
          <a:off x="0" y="0"/>
          <a:ext cx="0" cy="0"/>
          <a:chOff x="0" y="0"/>
          <a:chExt cx="0" cy="0"/>
        </a:xfrm>
      </p:grpSpPr>
      <p:sp>
        <p:nvSpPr>
          <p:cNvPr id="3067" name="Google Shape;306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8" name="Google Shape;306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21315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9"/>
        <p:cNvGrpSpPr/>
        <p:nvPr/>
      </p:nvGrpSpPr>
      <p:grpSpPr>
        <a:xfrm>
          <a:off x="0" y="0"/>
          <a:ext cx="0" cy="0"/>
          <a:chOff x="0" y="0"/>
          <a:chExt cx="0" cy="0"/>
        </a:xfrm>
      </p:grpSpPr>
      <p:sp>
        <p:nvSpPr>
          <p:cNvPr id="3080" name="Google Shape;30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1" name="Google Shape;30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641697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4" name="Google Shape;309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52844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5"/>
          <p:cNvSpPr/>
          <p:nvPr/>
        </p:nvSpPr>
        <p:spPr>
          <a:xfrm>
            <a:off x="-463225" y="4332525"/>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15"/>
          <p:cNvGrpSpPr/>
          <p:nvPr/>
        </p:nvGrpSpPr>
        <p:grpSpPr>
          <a:xfrm>
            <a:off x="6359600" y="4238997"/>
            <a:ext cx="1898391" cy="1649926"/>
            <a:chOff x="7170900" y="2667248"/>
            <a:chExt cx="2524456" cy="2194050"/>
          </a:xfrm>
        </p:grpSpPr>
        <p:cxnSp>
          <p:nvCxnSpPr>
            <p:cNvPr id="12" name="Google Shape;12;p15"/>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3" name="Google Shape;13;p15"/>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 name="Google Shape;14;p15"/>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 name="Google Shape;15;p15"/>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 name="Google Shape;16;p15"/>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 name="Google Shape;17;p15"/>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 name="Google Shape;18;p15"/>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9" name="Google Shape;19;p15"/>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 name="Google Shape;20;p15"/>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 name="Google Shape;21;p15"/>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 name="Google Shape;22;p15"/>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 name="Google Shape;23;p15"/>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 name="Google Shape;24;p15"/>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 name="Google Shape;25;p15"/>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 name="Google Shape;26;p15"/>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7" name="Google Shape;27;p15"/>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 name="Google Shape;28;p15"/>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 name="Google Shape;29;p15"/>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0" name="Google Shape;30;p15"/>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 name="Google Shape;31;p15"/>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2" name="Google Shape;32;p15"/>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3" name="Google Shape;33;p15"/>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4" name="Google Shape;34;p15"/>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5" name="Google Shape;35;p15"/>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6" name="Google Shape;36;p15"/>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7" name="Google Shape;37;p15"/>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8" name="Google Shape;38;p15"/>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9" name="Google Shape;39;p15"/>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0" name="Google Shape;40;p15"/>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1" name="Google Shape;41;p15"/>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2" name="Google Shape;42;p15"/>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3" name="Google Shape;43;p15"/>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4" name="Google Shape;44;p15"/>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5" name="Google Shape;45;p15"/>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6" name="Google Shape;46;p15"/>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7" name="Google Shape;47;p15"/>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8" name="Google Shape;48;p15"/>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9" name="Google Shape;49;p15"/>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0" name="Google Shape;50;p15"/>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1" name="Google Shape;51;p15"/>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2" name="Google Shape;52;p15"/>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3" name="Google Shape;53;p15"/>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4" name="Google Shape;54;p15"/>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5" name="Google Shape;55;p15"/>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6" name="Google Shape;56;p15"/>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7" name="Google Shape;57;p15"/>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8" name="Google Shape;58;p15"/>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9" name="Google Shape;59;p15"/>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0" name="Google Shape;60;p15"/>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1" name="Google Shape;61;p15"/>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2" name="Google Shape;62;p15"/>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3" name="Google Shape;63;p15"/>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4" name="Google Shape;64;p15"/>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5" name="Google Shape;65;p15"/>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6" name="Google Shape;66;p15"/>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 name="Google Shape;67;p15"/>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8" name="Google Shape;68;p15"/>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9" name="Google Shape;69;p15"/>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70" name="Google Shape;70;p15"/>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71" name="Google Shape;71;p15"/>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72" name="Google Shape;72;p15"/>
          <p:cNvSpPr/>
          <p:nvPr/>
        </p:nvSpPr>
        <p:spPr>
          <a:xfrm>
            <a:off x="7884875" y="26175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5"/>
          <p:cNvSpPr/>
          <p:nvPr/>
        </p:nvSpPr>
        <p:spPr>
          <a:xfrm>
            <a:off x="5866950" y="47058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5"/>
          <p:cNvSpPr/>
          <p:nvPr/>
        </p:nvSpPr>
        <p:spPr>
          <a:xfrm>
            <a:off x="2189700" y="128488"/>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5"/>
          <p:cNvSpPr txBox="1">
            <a:spLocks noGrp="1"/>
          </p:cNvSpPr>
          <p:nvPr>
            <p:ph type="ctrTitle"/>
          </p:nvPr>
        </p:nvSpPr>
        <p:spPr>
          <a:xfrm>
            <a:off x="734975" y="978713"/>
            <a:ext cx="5527200" cy="2766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191919"/>
              </a:buClr>
              <a:buSzPts val="5200"/>
              <a:buNone/>
              <a:defRPr sz="5500">
                <a:highlight>
                  <a:schemeClr val="lt2"/>
                </a:highlight>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76" name="Google Shape;76;p15"/>
          <p:cNvSpPr txBox="1">
            <a:spLocks noGrp="1"/>
          </p:cNvSpPr>
          <p:nvPr>
            <p:ph type="subTitle" idx="1"/>
          </p:nvPr>
        </p:nvSpPr>
        <p:spPr>
          <a:xfrm>
            <a:off x="734975" y="3744788"/>
            <a:ext cx="5527200" cy="420000"/>
          </a:xfrm>
          <a:prstGeom prst="rect">
            <a:avLst/>
          </a:prstGeom>
          <a:solidFill>
            <a:schemeClr val="dk1"/>
          </a:solid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600" b="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77" name="Google Shape;77;p15"/>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grpSp>
        <p:nvGrpSpPr>
          <p:cNvPr id="78" name="Google Shape;78;p15"/>
          <p:cNvGrpSpPr/>
          <p:nvPr/>
        </p:nvGrpSpPr>
        <p:grpSpPr>
          <a:xfrm>
            <a:off x="-368886" y="-577740"/>
            <a:ext cx="1790849" cy="1556459"/>
            <a:chOff x="7170900" y="2667248"/>
            <a:chExt cx="2524456" cy="2194050"/>
          </a:xfrm>
        </p:grpSpPr>
        <p:cxnSp>
          <p:nvCxnSpPr>
            <p:cNvPr id="79" name="Google Shape;79;p15"/>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0" name="Google Shape;80;p15"/>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1" name="Google Shape;81;p15"/>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2" name="Google Shape;82;p15"/>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3" name="Google Shape;83;p15"/>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 name="Google Shape;84;p15"/>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 name="Google Shape;85;p15"/>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6" name="Google Shape;86;p15"/>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7" name="Google Shape;87;p15"/>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8" name="Google Shape;88;p15"/>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9" name="Google Shape;89;p15"/>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0" name="Google Shape;90;p15"/>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1" name="Google Shape;91;p15"/>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 name="Google Shape;92;p15"/>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 name="Google Shape;93;p15"/>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4" name="Google Shape;94;p15"/>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5" name="Google Shape;95;p15"/>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6" name="Google Shape;96;p15"/>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7" name="Google Shape;97;p15"/>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8" name="Google Shape;98;p15"/>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9" name="Google Shape;99;p15"/>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00" name="Google Shape;100;p15"/>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01" name="Google Shape;101;p15"/>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02" name="Google Shape;102;p15"/>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03" name="Google Shape;103;p15"/>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04" name="Google Shape;104;p15"/>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05" name="Google Shape;105;p15"/>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06" name="Google Shape;106;p15"/>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07" name="Google Shape;107;p15"/>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08" name="Google Shape;108;p15"/>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09" name="Google Shape;109;p15"/>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10" name="Google Shape;110;p15"/>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11" name="Google Shape;111;p15"/>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12" name="Google Shape;112;p15"/>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13" name="Google Shape;113;p15"/>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14" name="Google Shape;114;p15"/>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15" name="Google Shape;115;p15"/>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16" name="Google Shape;116;p15"/>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17" name="Google Shape;117;p15"/>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18" name="Google Shape;118;p15"/>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19" name="Google Shape;119;p15"/>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0" name="Google Shape;120;p15"/>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1" name="Google Shape;121;p15"/>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2" name="Google Shape;122;p15"/>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3" name="Google Shape;123;p15"/>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4" name="Google Shape;124;p15"/>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5" name="Google Shape;125;p15"/>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6" name="Google Shape;126;p15"/>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7" name="Google Shape;127;p15"/>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8" name="Google Shape;128;p15"/>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9" name="Google Shape;129;p15"/>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0" name="Google Shape;130;p15"/>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1" name="Google Shape;131;p15"/>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2" name="Google Shape;132;p15"/>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3" name="Google Shape;133;p15"/>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4" name="Google Shape;134;p15"/>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5" name="Google Shape;135;p15"/>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6" name="Google Shape;136;p15"/>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7" name="Google Shape;137;p15"/>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8" name="Google Shape;138;p15"/>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686"/>
        <p:cNvGrpSpPr/>
        <p:nvPr/>
      </p:nvGrpSpPr>
      <p:grpSpPr>
        <a:xfrm>
          <a:off x="0" y="0"/>
          <a:ext cx="0" cy="0"/>
          <a:chOff x="0" y="0"/>
          <a:chExt cx="0" cy="0"/>
        </a:xfrm>
      </p:grpSpPr>
      <p:sp>
        <p:nvSpPr>
          <p:cNvPr id="687" name="Google Shape;687;p18"/>
          <p:cNvSpPr/>
          <p:nvPr/>
        </p:nvSpPr>
        <p:spPr>
          <a:xfrm>
            <a:off x="-1064400" y="603225"/>
            <a:ext cx="1370400" cy="2370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8"/>
          <p:cNvSpPr/>
          <p:nvPr/>
        </p:nvSpPr>
        <p:spPr>
          <a:xfrm>
            <a:off x="3747000" y="4894274"/>
            <a:ext cx="1650000" cy="16500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89" name="Google Shape;689;p18"/>
          <p:cNvGrpSpPr/>
          <p:nvPr/>
        </p:nvGrpSpPr>
        <p:grpSpPr>
          <a:xfrm>
            <a:off x="8761367" y="1914374"/>
            <a:ext cx="1370275" cy="1190930"/>
            <a:chOff x="7170900" y="2667248"/>
            <a:chExt cx="2524456" cy="2194050"/>
          </a:xfrm>
        </p:grpSpPr>
        <p:cxnSp>
          <p:nvCxnSpPr>
            <p:cNvPr id="690" name="Google Shape;690;p1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691" name="Google Shape;691;p1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692" name="Google Shape;692;p1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693" name="Google Shape;693;p1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694" name="Google Shape;694;p1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695" name="Google Shape;695;p1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696" name="Google Shape;696;p1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697" name="Google Shape;697;p1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698" name="Google Shape;698;p1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699" name="Google Shape;699;p1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00" name="Google Shape;700;p1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01" name="Google Shape;701;p1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02" name="Google Shape;702;p1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03" name="Google Shape;703;p1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04" name="Google Shape;704;p1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05" name="Google Shape;705;p1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06" name="Google Shape;706;p1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07" name="Google Shape;707;p1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08" name="Google Shape;708;p1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09" name="Google Shape;709;p1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10" name="Google Shape;710;p1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11" name="Google Shape;711;p1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12" name="Google Shape;712;p1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13" name="Google Shape;713;p1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14" name="Google Shape;714;p1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15" name="Google Shape;715;p1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16" name="Google Shape;716;p1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17" name="Google Shape;717;p1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18" name="Google Shape;718;p1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19" name="Google Shape;719;p1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20" name="Google Shape;720;p1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21" name="Google Shape;721;p1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22" name="Google Shape;722;p1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23" name="Google Shape;723;p1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24" name="Google Shape;724;p1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725" name="Google Shape;725;p1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726" name="Google Shape;726;p1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27" name="Google Shape;727;p1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28" name="Google Shape;728;p1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29" name="Google Shape;729;p1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30" name="Google Shape;730;p1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31" name="Google Shape;731;p1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32" name="Google Shape;732;p1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33" name="Google Shape;733;p1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34" name="Google Shape;734;p1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35" name="Google Shape;735;p1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36" name="Google Shape;736;p1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737" name="Google Shape;737;p1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738" name="Google Shape;738;p1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39" name="Google Shape;739;p1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740" name="Google Shape;740;p1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41" name="Google Shape;741;p1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742" name="Google Shape;742;p1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43" name="Google Shape;743;p1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744" name="Google Shape;744;p1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45" name="Google Shape;745;p1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746" name="Google Shape;746;p1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47" name="Google Shape;747;p1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748" name="Google Shape;748;p1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749" name="Google Shape;749;p1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750" name="Google Shape;750;p18"/>
          <p:cNvSpPr/>
          <p:nvPr/>
        </p:nvSpPr>
        <p:spPr>
          <a:xfrm>
            <a:off x="3439300" y="4847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18"/>
          <p:cNvSpPr/>
          <p:nvPr/>
        </p:nvSpPr>
        <p:spPr>
          <a:xfrm>
            <a:off x="246175" y="18793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18"/>
          <p:cNvSpPr/>
          <p:nvPr/>
        </p:nvSpPr>
        <p:spPr>
          <a:xfrm>
            <a:off x="-1344100" y="-34876"/>
            <a:ext cx="1650000" cy="16500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18"/>
          <p:cNvSpPr/>
          <p:nvPr/>
        </p:nvSpPr>
        <p:spPr>
          <a:xfrm>
            <a:off x="8408975" y="-378526"/>
            <a:ext cx="1650000" cy="16500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18"/>
          <p:cNvSpPr/>
          <p:nvPr/>
        </p:nvSpPr>
        <p:spPr>
          <a:xfrm>
            <a:off x="8115225" y="1994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18"/>
          <p:cNvSpPr txBox="1">
            <a:spLocks noGrp="1"/>
          </p:cNvSpPr>
          <p:nvPr>
            <p:ph type="title"/>
          </p:nvPr>
        </p:nvSpPr>
        <p:spPr>
          <a:xfrm>
            <a:off x="734975" y="1271475"/>
            <a:ext cx="3193500" cy="64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756" name="Google Shape;756;p18"/>
          <p:cNvSpPr txBox="1">
            <a:spLocks noGrp="1"/>
          </p:cNvSpPr>
          <p:nvPr>
            <p:ph type="subTitle" idx="1"/>
          </p:nvPr>
        </p:nvSpPr>
        <p:spPr>
          <a:xfrm>
            <a:off x="734975" y="1770150"/>
            <a:ext cx="3309300" cy="104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757" name="Google Shape;757;p18"/>
          <p:cNvSpPr txBox="1">
            <a:spLocks noGrp="1"/>
          </p:cNvSpPr>
          <p:nvPr>
            <p:ph type="title" idx="2"/>
          </p:nvPr>
        </p:nvSpPr>
        <p:spPr>
          <a:xfrm>
            <a:off x="727500" y="457200"/>
            <a:ext cx="7689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758" name="Google Shape;758;p18"/>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759" name="Google Shape;759;p18"/>
          <p:cNvSpPr txBox="1">
            <a:spLocks noGrp="1"/>
          </p:cNvSpPr>
          <p:nvPr>
            <p:ph type="title" idx="3"/>
          </p:nvPr>
        </p:nvSpPr>
        <p:spPr>
          <a:xfrm>
            <a:off x="4748168" y="1271475"/>
            <a:ext cx="3193500" cy="64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760" name="Google Shape;760;p18"/>
          <p:cNvSpPr txBox="1">
            <a:spLocks noGrp="1"/>
          </p:cNvSpPr>
          <p:nvPr>
            <p:ph type="subTitle" idx="4"/>
          </p:nvPr>
        </p:nvSpPr>
        <p:spPr>
          <a:xfrm>
            <a:off x="4748185" y="1770150"/>
            <a:ext cx="3309300" cy="104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761" name="Google Shape;761;p18"/>
          <p:cNvSpPr txBox="1">
            <a:spLocks noGrp="1"/>
          </p:cNvSpPr>
          <p:nvPr>
            <p:ph type="subTitle" idx="5"/>
          </p:nvPr>
        </p:nvSpPr>
        <p:spPr>
          <a:xfrm>
            <a:off x="734975" y="3558000"/>
            <a:ext cx="3309300" cy="104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762" name="Google Shape;762;p18"/>
          <p:cNvSpPr txBox="1">
            <a:spLocks noGrp="1"/>
          </p:cNvSpPr>
          <p:nvPr>
            <p:ph type="title" idx="6"/>
          </p:nvPr>
        </p:nvSpPr>
        <p:spPr>
          <a:xfrm>
            <a:off x="4748168" y="3059325"/>
            <a:ext cx="3193500" cy="64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763" name="Google Shape;763;p18"/>
          <p:cNvSpPr txBox="1">
            <a:spLocks noGrp="1"/>
          </p:cNvSpPr>
          <p:nvPr>
            <p:ph type="subTitle" idx="7"/>
          </p:nvPr>
        </p:nvSpPr>
        <p:spPr>
          <a:xfrm>
            <a:off x="4748175" y="3558000"/>
            <a:ext cx="3309300" cy="104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764" name="Google Shape;764;p18"/>
          <p:cNvSpPr txBox="1">
            <a:spLocks noGrp="1"/>
          </p:cNvSpPr>
          <p:nvPr>
            <p:ph type="title" idx="8"/>
          </p:nvPr>
        </p:nvSpPr>
        <p:spPr>
          <a:xfrm>
            <a:off x="734975" y="3059325"/>
            <a:ext cx="3193500" cy="642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765"/>
        <p:cNvGrpSpPr/>
        <p:nvPr/>
      </p:nvGrpSpPr>
      <p:grpSpPr>
        <a:xfrm>
          <a:off x="0" y="0"/>
          <a:ext cx="0" cy="0"/>
          <a:chOff x="0" y="0"/>
          <a:chExt cx="0" cy="0"/>
        </a:xfrm>
      </p:grpSpPr>
      <p:sp>
        <p:nvSpPr>
          <p:cNvPr id="766" name="Google Shape;766;p19"/>
          <p:cNvSpPr txBox="1">
            <a:spLocks noGrp="1"/>
          </p:cNvSpPr>
          <p:nvPr>
            <p:ph type="title"/>
          </p:nvPr>
        </p:nvSpPr>
        <p:spPr>
          <a:xfrm>
            <a:off x="734975" y="568738"/>
            <a:ext cx="5228100" cy="76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5000">
                <a:solidFill>
                  <a:schemeClr val="lt1"/>
                </a:solidFill>
                <a:highlight>
                  <a:schemeClr val="lt2"/>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767" name="Google Shape;767;p19"/>
          <p:cNvSpPr txBox="1">
            <a:spLocks noGrp="1"/>
          </p:cNvSpPr>
          <p:nvPr>
            <p:ph type="subTitle" idx="1"/>
          </p:nvPr>
        </p:nvSpPr>
        <p:spPr>
          <a:xfrm>
            <a:off x="734975" y="1319363"/>
            <a:ext cx="5228100" cy="395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68" name="Google Shape;768;p19"/>
          <p:cNvSpPr txBox="1">
            <a:spLocks noGrp="1"/>
          </p:cNvSpPr>
          <p:nvPr>
            <p:ph type="title" idx="2"/>
          </p:nvPr>
        </p:nvSpPr>
        <p:spPr>
          <a:xfrm>
            <a:off x="1957950" y="2028663"/>
            <a:ext cx="5228100" cy="76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5000">
                <a:solidFill>
                  <a:schemeClr val="lt1"/>
                </a:solidFill>
                <a:highlight>
                  <a:schemeClr val="lt2"/>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769" name="Google Shape;769;p19"/>
          <p:cNvSpPr txBox="1">
            <a:spLocks noGrp="1"/>
          </p:cNvSpPr>
          <p:nvPr>
            <p:ph type="subTitle" idx="3"/>
          </p:nvPr>
        </p:nvSpPr>
        <p:spPr>
          <a:xfrm>
            <a:off x="1957950" y="2779288"/>
            <a:ext cx="5228100" cy="395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70" name="Google Shape;770;p19"/>
          <p:cNvSpPr txBox="1">
            <a:spLocks noGrp="1"/>
          </p:cNvSpPr>
          <p:nvPr>
            <p:ph type="title" idx="4"/>
          </p:nvPr>
        </p:nvSpPr>
        <p:spPr>
          <a:xfrm>
            <a:off x="3180800" y="3428738"/>
            <a:ext cx="5228100" cy="76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5000">
                <a:solidFill>
                  <a:schemeClr val="lt1"/>
                </a:solidFill>
                <a:highlight>
                  <a:schemeClr val="lt2"/>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771" name="Google Shape;771;p19"/>
          <p:cNvSpPr txBox="1">
            <a:spLocks noGrp="1"/>
          </p:cNvSpPr>
          <p:nvPr>
            <p:ph type="subTitle" idx="5"/>
          </p:nvPr>
        </p:nvSpPr>
        <p:spPr>
          <a:xfrm>
            <a:off x="3180875" y="4179363"/>
            <a:ext cx="5228100" cy="395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72" name="Google Shape;772;p19"/>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773" name="Google Shape;773;p19"/>
          <p:cNvSpPr/>
          <p:nvPr/>
        </p:nvSpPr>
        <p:spPr>
          <a:xfrm>
            <a:off x="970225" y="45747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19"/>
          <p:cNvSpPr/>
          <p:nvPr/>
        </p:nvSpPr>
        <p:spPr>
          <a:xfrm>
            <a:off x="-1514850" y="3902225"/>
            <a:ext cx="3312300" cy="33123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19"/>
          <p:cNvSpPr/>
          <p:nvPr/>
        </p:nvSpPr>
        <p:spPr>
          <a:xfrm>
            <a:off x="7587475" y="-189255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6" name="Google Shape;776;p19"/>
          <p:cNvGrpSpPr/>
          <p:nvPr/>
        </p:nvGrpSpPr>
        <p:grpSpPr>
          <a:xfrm>
            <a:off x="-1322500" y="623934"/>
            <a:ext cx="1898391" cy="1649926"/>
            <a:chOff x="7170900" y="2667248"/>
            <a:chExt cx="2524456" cy="2194050"/>
          </a:xfrm>
        </p:grpSpPr>
        <p:cxnSp>
          <p:nvCxnSpPr>
            <p:cNvPr id="777" name="Google Shape;777;p19"/>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78" name="Google Shape;778;p19"/>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79" name="Google Shape;779;p19"/>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80" name="Google Shape;780;p19"/>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81" name="Google Shape;781;p19"/>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82" name="Google Shape;782;p19"/>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83" name="Google Shape;783;p19"/>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84" name="Google Shape;784;p19"/>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85" name="Google Shape;785;p19"/>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86" name="Google Shape;786;p19"/>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87" name="Google Shape;787;p19"/>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788" name="Google Shape;788;p19"/>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789" name="Google Shape;789;p19"/>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90" name="Google Shape;790;p19"/>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91" name="Google Shape;791;p19"/>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92" name="Google Shape;792;p19"/>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93" name="Google Shape;793;p19"/>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94" name="Google Shape;794;p19"/>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95" name="Google Shape;795;p19"/>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96" name="Google Shape;796;p19"/>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97" name="Google Shape;797;p19"/>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798" name="Google Shape;798;p19"/>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799" name="Google Shape;799;p19"/>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800" name="Google Shape;800;p19"/>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801" name="Google Shape;801;p19"/>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02" name="Google Shape;802;p19"/>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03" name="Google Shape;803;p19"/>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04" name="Google Shape;804;p19"/>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05" name="Google Shape;805;p19"/>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06" name="Google Shape;806;p19"/>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07" name="Google Shape;807;p19"/>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08" name="Google Shape;808;p19"/>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09" name="Google Shape;809;p19"/>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10" name="Google Shape;810;p19"/>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11" name="Google Shape;811;p19"/>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812" name="Google Shape;812;p19"/>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813" name="Google Shape;813;p19"/>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14" name="Google Shape;814;p19"/>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15" name="Google Shape;815;p19"/>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16" name="Google Shape;816;p19"/>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17" name="Google Shape;817;p19"/>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18" name="Google Shape;818;p19"/>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19" name="Google Shape;819;p19"/>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20" name="Google Shape;820;p19"/>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21" name="Google Shape;821;p19"/>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22" name="Google Shape;822;p19"/>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23" name="Google Shape;823;p19"/>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824" name="Google Shape;824;p19"/>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825" name="Google Shape;825;p19"/>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26" name="Google Shape;826;p19"/>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827" name="Google Shape;827;p19"/>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28" name="Google Shape;828;p19"/>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829" name="Google Shape;829;p19"/>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30" name="Google Shape;830;p19"/>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831" name="Google Shape;831;p19"/>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32" name="Google Shape;832;p19"/>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833" name="Google Shape;833;p19"/>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34" name="Google Shape;834;p19"/>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835" name="Google Shape;835;p19"/>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836" name="Google Shape;836;p19"/>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837" name="Google Shape;837;p19"/>
          <p:cNvSpPr/>
          <p:nvPr/>
        </p:nvSpPr>
        <p:spPr>
          <a:xfrm>
            <a:off x="8697238" y="11753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19"/>
          <p:cNvSpPr/>
          <p:nvPr/>
        </p:nvSpPr>
        <p:spPr>
          <a:xfrm>
            <a:off x="179200" y="43050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39" name="Google Shape;839;p19"/>
          <p:cNvGrpSpPr/>
          <p:nvPr/>
        </p:nvGrpSpPr>
        <p:grpSpPr>
          <a:xfrm>
            <a:off x="8578175" y="2479834"/>
            <a:ext cx="1898391" cy="1649926"/>
            <a:chOff x="7170900" y="2667248"/>
            <a:chExt cx="2524456" cy="2194050"/>
          </a:xfrm>
        </p:grpSpPr>
        <p:cxnSp>
          <p:nvCxnSpPr>
            <p:cNvPr id="840" name="Google Shape;840;p19"/>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1" name="Google Shape;841;p19"/>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42" name="Google Shape;842;p19"/>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3" name="Google Shape;843;p19"/>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44" name="Google Shape;844;p19"/>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5" name="Google Shape;845;p19"/>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46" name="Google Shape;846;p19"/>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7" name="Google Shape;847;p19"/>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48" name="Google Shape;848;p19"/>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49" name="Google Shape;849;p19"/>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0" name="Google Shape;850;p19"/>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851" name="Google Shape;851;p19"/>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2" name="Google Shape;852;p19"/>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53" name="Google Shape;853;p19"/>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4" name="Google Shape;854;p19"/>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55" name="Google Shape;855;p19"/>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6" name="Google Shape;856;p19"/>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57" name="Google Shape;857;p19"/>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58" name="Google Shape;858;p19"/>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59" name="Google Shape;859;p19"/>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60" name="Google Shape;860;p19"/>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61" name="Google Shape;861;p19"/>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62" name="Google Shape;862;p19"/>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863" name="Google Shape;863;p19"/>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864" name="Google Shape;864;p19"/>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65" name="Google Shape;865;p19"/>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66" name="Google Shape;866;p19"/>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67" name="Google Shape;867;p19"/>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68" name="Google Shape;868;p19"/>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69" name="Google Shape;869;p19"/>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70" name="Google Shape;870;p19"/>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71" name="Google Shape;871;p19"/>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72" name="Google Shape;872;p19"/>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73" name="Google Shape;873;p19"/>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74" name="Google Shape;874;p19"/>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875" name="Google Shape;875;p19"/>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876" name="Google Shape;876;p19"/>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77" name="Google Shape;877;p19"/>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78" name="Google Shape;878;p19"/>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79" name="Google Shape;879;p19"/>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80" name="Google Shape;880;p19"/>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81" name="Google Shape;881;p19"/>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82" name="Google Shape;882;p19"/>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83" name="Google Shape;883;p19"/>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84" name="Google Shape;884;p19"/>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85" name="Google Shape;885;p19"/>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86" name="Google Shape;886;p19"/>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887" name="Google Shape;887;p19"/>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888" name="Google Shape;888;p19"/>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89" name="Google Shape;889;p19"/>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890" name="Google Shape;890;p19"/>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91" name="Google Shape;891;p19"/>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892" name="Google Shape;892;p19"/>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93" name="Google Shape;893;p19"/>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894" name="Google Shape;894;p19"/>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95" name="Google Shape;895;p19"/>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896" name="Google Shape;896;p19"/>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97" name="Google Shape;897;p19"/>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898" name="Google Shape;898;p19"/>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899" name="Google Shape;899;p19"/>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900"/>
        <p:cNvGrpSpPr/>
        <p:nvPr/>
      </p:nvGrpSpPr>
      <p:grpSpPr>
        <a:xfrm>
          <a:off x="0" y="0"/>
          <a:ext cx="0" cy="0"/>
          <a:chOff x="0" y="0"/>
          <a:chExt cx="0" cy="0"/>
        </a:xfrm>
      </p:grpSpPr>
      <p:sp>
        <p:nvSpPr>
          <p:cNvPr id="901" name="Google Shape;901;p20"/>
          <p:cNvSpPr txBox="1">
            <a:spLocks noGrp="1"/>
          </p:cNvSpPr>
          <p:nvPr>
            <p:ph type="subTitle" idx="1"/>
          </p:nvPr>
        </p:nvSpPr>
        <p:spPr>
          <a:xfrm>
            <a:off x="1799200" y="138020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902" name="Google Shape;902;p20"/>
          <p:cNvSpPr txBox="1">
            <a:spLocks noGrp="1"/>
          </p:cNvSpPr>
          <p:nvPr>
            <p:ph type="subTitle" idx="2"/>
          </p:nvPr>
        </p:nvSpPr>
        <p:spPr>
          <a:xfrm>
            <a:off x="1799175" y="1756925"/>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03" name="Google Shape;903;p20"/>
          <p:cNvSpPr txBox="1">
            <a:spLocks noGrp="1"/>
          </p:cNvSpPr>
          <p:nvPr>
            <p:ph type="title"/>
          </p:nvPr>
        </p:nvSpPr>
        <p:spPr>
          <a:xfrm>
            <a:off x="734975" y="1445088"/>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904" name="Google Shape;904;p20"/>
          <p:cNvSpPr txBox="1">
            <a:spLocks noGrp="1"/>
          </p:cNvSpPr>
          <p:nvPr>
            <p:ph type="subTitle" idx="3"/>
          </p:nvPr>
        </p:nvSpPr>
        <p:spPr>
          <a:xfrm>
            <a:off x="1799200" y="3262551"/>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905" name="Google Shape;905;p20"/>
          <p:cNvSpPr txBox="1">
            <a:spLocks noGrp="1"/>
          </p:cNvSpPr>
          <p:nvPr>
            <p:ph type="subTitle" idx="4"/>
          </p:nvPr>
        </p:nvSpPr>
        <p:spPr>
          <a:xfrm>
            <a:off x="1799175" y="3650400"/>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06" name="Google Shape;906;p20"/>
          <p:cNvSpPr txBox="1">
            <a:spLocks noGrp="1"/>
          </p:cNvSpPr>
          <p:nvPr>
            <p:ph type="title" idx="5"/>
          </p:nvPr>
        </p:nvSpPr>
        <p:spPr>
          <a:xfrm>
            <a:off x="734975" y="3321050"/>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907" name="Google Shape;907;p20"/>
          <p:cNvSpPr txBox="1">
            <a:spLocks noGrp="1"/>
          </p:cNvSpPr>
          <p:nvPr>
            <p:ph type="subTitle" idx="6"/>
          </p:nvPr>
        </p:nvSpPr>
        <p:spPr>
          <a:xfrm>
            <a:off x="5613125" y="138020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solidFill>
                  <a:schemeClr val="dk1"/>
                </a:solidFill>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908" name="Google Shape;908;p20"/>
          <p:cNvSpPr txBox="1">
            <a:spLocks noGrp="1"/>
          </p:cNvSpPr>
          <p:nvPr>
            <p:ph type="subTitle" idx="7"/>
          </p:nvPr>
        </p:nvSpPr>
        <p:spPr>
          <a:xfrm>
            <a:off x="5613125" y="1756925"/>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09" name="Google Shape;909;p20"/>
          <p:cNvSpPr txBox="1">
            <a:spLocks noGrp="1"/>
          </p:cNvSpPr>
          <p:nvPr>
            <p:ph type="title" idx="8"/>
          </p:nvPr>
        </p:nvSpPr>
        <p:spPr>
          <a:xfrm>
            <a:off x="4549025" y="1445088"/>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910" name="Google Shape;910;p20"/>
          <p:cNvSpPr txBox="1">
            <a:spLocks noGrp="1"/>
          </p:cNvSpPr>
          <p:nvPr>
            <p:ph type="subTitle" idx="9"/>
          </p:nvPr>
        </p:nvSpPr>
        <p:spPr>
          <a:xfrm>
            <a:off x="5613125" y="326255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911" name="Google Shape;911;p20"/>
          <p:cNvSpPr txBox="1">
            <a:spLocks noGrp="1"/>
          </p:cNvSpPr>
          <p:nvPr>
            <p:ph type="subTitle" idx="13"/>
          </p:nvPr>
        </p:nvSpPr>
        <p:spPr>
          <a:xfrm>
            <a:off x="5613125" y="3650400"/>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12" name="Google Shape;912;p20"/>
          <p:cNvSpPr txBox="1">
            <a:spLocks noGrp="1"/>
          </p:cNvSpPr>
          <p:nvPr>
            <p:ph type="title" idx="14"/>
          </p:nvPr>
        </p:nvSpPr>
        <p:spPr>
          <a:xfrm>
            <a:off x="4549025" y="3321050"/>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913" name="Google Shape;913;p20"/>
          <p:cNvSpPr txBox="1">
            <a:spLocks noGrp="1"/>
          </p:cNvSpPr>
          <p:nvPr>
            <p:ph type="title" idx="15"/>
          </p:nvPr>
        </p:nvSpPr>
        <p:spPr>
          <a:xfrm>
            <a:off x="733950" y="457200"/>
            <a:ext cx="76749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914" name="Google Shape;914;p20"/>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915" name="Google Shape;915;p20"/>
          <p:cNvSpPr/>
          <p:nvPr/>
        </p:nvSpPr>
        <p:spPr>
          <a:xfrm>
            <a:off x="3200400" y="4751063"/>
            <a:ext cx="2742000" cy="1053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20"/>
          <p:cNvSpPr/>
          <p:nvPr/>
        </p:nvSpPr>
        <p:spPr>
          <a:xfrm>
            <a:off x="-901300" y="1911300"/>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20"/>
          <p:cNvSpPr/>
          <p:nvPr/>
        </p:nvSpPr>
        <p:spPr>
          <a:xfrm>
            <a:off x="315650" y="27554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18" name="Google Shape;918;p20"/>
          <p:cNvGrpSpPr/>
          <p:nvPr/>
        </p:nvGrpSpPr>
        <p:grpSpPr>
          <a:xfrm>
            <a:off x="8457639" y="2739472"/>
            <a:ext cx="1790849" cy="1556459"/>
            <a:chOff x="7170900" y="2667248"/>
            <a:chExt cx="2524456" cy="2194050"/>
          </a:xfrm>
        </p:grpSpPr>
        <p:cxnSp>
          <p:nvCxnSpPr>
            <p:cNvPr id="919" name="Google Shape;919;p20"/>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0" name="Google Shape;920;p20"/>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21" name="Google Shape;921;p20"/>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2" name="Google Shape;922;p20"/>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23" name="Google Shape;923;p20"/>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4" name="Google Shape;924;p20"/>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25" name="Google Shape;925;p20"/>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6" name="Google Shape;926;p20"/>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27" name="Google Shape;927;p20"/>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28" name="Google Shape;928;p20"/>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29" name="Google Shape;929;p20"/>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930" name="Google Shape;930;p20"/>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1" name="Google Shape;931;p20"/>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32" name="Google Shape;932;p20"/>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3" name="Google Shape;933;p20"/>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34" name="Google Shape;934;p20"/>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5" name="Google Shape;935;p20"/>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36" name="Google Shape;936;p20"/>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7" name="Google Shape;937;p20"/>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38" name="Google Shape;938;p20"/>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39" name="Google Shape;939;p20"/>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40" name="Google Shape;940;p20"/>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41" name="Google Shape;941;p20"/>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942" name="Google Shape;942;p20"/>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943" name="Google Shape;943;p20"/>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44" name="Google Shape;944;p20"/>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45" name="Google Shape;945;p20"/>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46" name="Google Shape;946;p20"/>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47" name="Google Shape;947;p20"/>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48" name="Google Shape;948;p20"/>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49" name="Google Shape;949;p20"/>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50" name="Google Shape;950;p20"/>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51" name="Google Shape;951;p20"/>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52" name="Google Shape;952;p20"/>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53" name="Google Shape;953;p20"/>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954" name="Google Shape;954;p20"/>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955" name="Google Shape;955;p20"/>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56" name="Google Shape;956;p20"/>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57" name="Google Shape;957;p20"/>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58" name="Google Shape;958;p20"/>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59" name="Google Shape;959;p20"/>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60" name="Google Shape;960;p20"/>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61" name="Google Shape;961;p20"/>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62" name="Google Shape;962;p20"/>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63" name="Google Shape;963;p20"/>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64" name="Google Shape;964;p20"/>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65" name="Google Shape;965;p20"/>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966" name="Google Shape;966;p20"/>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967" name="Google Shape;967;p20"/>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68" name="Google Shape;968;p20"/>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969" name="Google Shape;969;p20"/>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70" name="Google Shape;970;p20"/>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971" name="Google Shape;971;p20"/>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72" name="Google Shape;972;p20"/>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973" name="Google Shape;973;p20"/>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74" name="Google Shape;974;p20"/>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975" name="Google Shape;975;p20"/>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76" name="Google Shape;976;p20"/>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977" name="Google Shape;977;p20"/>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978" name="Google Shape;978;p20"/>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979" name="Google Shape;979;p20"/>
          <p:cNvSpPr/>
          <p:nvPr/>
        </p:nvSpPr>
        <p:spPr>
          <a:xfrm rot="1905475">
            <a:off x="1427850" y="4569987"/>
            <a:ext cx="2138677" cy="127688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 name="Google Shape;980;p20"/>
          <p:cNvGrpSpPr/>
          <p:nvPr/>
        </p:nvGrpSpPr>
        <p:grpSpPr>
          <a:xfrm>
            <a:off x="88554" y="-1118404"/>
            <a:ext cx="1492711" cy="1297342"/>
            <a:chOff x="7170900" y="2667248"/>
            <a:chExt cx="2524456" cy="2194050"/>
          </a:xfrm>
        </p:grpSpPr>
        <p:cxnSp>
          <p:nvCxnSpPr>
            <p:cNvPr id="981" name="Google Shape;981;p20"/>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82" name="Google Shape;982;p20"/>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83" name="Google Shape;983;p20"/>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84" name="Google Shape;984;p20"/>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85" name="Google Shape;985;p20"/>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86" name="Google Shape;986;p20"/>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87" name="Google Shape;987;p20"/>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88" name="Google Shape;988;p20"/>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89" name="Google Shape;989;p20"/>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90" name="Google Shape;990;p20"/>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91" name="Google Shape;991;p20"/>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992" name="Google Shape;992;p20"/>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993" name="Google Shape;993;p20"/>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994" name="Google Shape;994;p20"/>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995" name="Google Shape;995;p20"/>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996" name="Google Shape;996;p20"/>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997" name="Google Shape;997;p20"/>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998" name="Google Shape;998;p20"/>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999" name="Google Shape;999;p20"/>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00" name="Google Shape;1000;p20"/>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01" name="Google Shape;1001;p20"/>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02" name="Google Shape;1002;p20"/>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03" name="Google Shape;1003;p20"/>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04" name="Google Shape;1004;p20"/>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05" name="Google Shape;1005;p20"/>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06" name="Google Shape;1006;p20"/>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07" name="Google Shape;1007;p20"/>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08" name="Google Shape;1008;p20"/>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09" name="Google Shape;1009;p20"/>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10" name="Google Shape;1010;p20"/>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11" name="Google Shape;1011;p20"/>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12" name="Google Shape;1012;p20"/>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13" name="Google Shape;1013;p20"/>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14" name="Google Shape;1014;p20"/>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15" name="Google Shape;1015;p20"/>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16" name="Google Shape;1016;p20"/>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17" name="Google Shape;1017;p20"/>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18" name="Google Shape;1018;p20"/>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19" name="Google Shape;1019;p20"/>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20" name="Google Shape;1020;p20"/>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21" name="Google Shape;1021;p20"/>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22" name="Google Shape;1022;p20"/>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23" name="Google Shape;1023;p20"/>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24" name="Google Shape;1024;p20"/>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25" name="Google Shape;1025;p20"/>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26" name="Google Shape;1026;p20"/>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27" name="Google Shape;1027;p20"/>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28" name="Google Shape;1028;p20"/>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29" name="Google Shape;1029;p20"/>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30" name="Google Shape;1030;p20"/>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31" name="Google Shape;1031;p20"/>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32" name="Google Shape;1032;p20"/>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33" name="Google Shape;1033;p20"/>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34" name="Google Shape;1034;p20"/>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35" name="Google Shape;1035;p20"/>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36" name="Google Shape;1036;p20"/>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37" name="Google Shape;1037;p20"/>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38" name="Google Shape;1038;p20"/>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39" name="Google Shape;1039;p20"/>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40" name="Google Shape;1040;p20"/>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041" name="Google Shape;1041;p20"/>
          <p:cNvSpPr/>
          <p:nvPr/>
        </p:nvSpPr>
        <p:spPr>
          <a:xfrm>
            <a:off x="8538525" y="3132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20"/>
          <p:cNvSpPr/>
          <p:nvPr/>
        </p:nvSpPr>
        <p:spPr>
          <a:xfrm>
            <a:off x="2421438" y="48411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043"/>
        <p:cNvGrpSpPr/>
        <p:nvPr/>
      </p:nvGrpSpPr>
      <p:grpSpPr>
        <a:xfrm>
          <a:off x="0" y="0"/>
          <a:ext cx="0" cy="0"/>
          <a:chOff x="0" y="0"/>
          <a:chExt cx="0" cy="0"/>
        </a:xfrm>
      </p:grpSpPr>
      <p:sp>
        <p:nvSpPr>
          <p:cNvPr id="1044" name="Google Shape;1044;p21"/>
          <p:cNvSpPr/>
          <p:nvPr/>
        </p:nvSpPr>
        <p:spPr>
          <a:xfrm>
            <a:off x="8408975" y="538800"/>
            <a:ext cx="1688100" cy="36903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21"/>
          <p:cNvSpPr/>
          <p:nvPr/>
        </p:nvSpPr>
        <p:spPr>
          <a:xfrm>
            <a:off x="1292025" y="46518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21"/>
          <p:cNvSpPr/>
          <p:nvPr/>
        </p:nvSpPr>
        <p:spPr>
          <a:xfrm>
            <a:off x="468567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47" name="Google Shape;1047;p21"/>
          <p:cNvGrpSpPr/>
          <p:nvPr/>
        </p:nvGrpSpPr>
        <p:grpSpPr>
          <a:xfrm>
            <a:off x="-844625" y="1431584"/>
            <a:ext cx="1204166" cy="1046562"/>
            <a:chOff x="7170900" y="2667248"/>
            <a:chExt cx="2524456" cy="2194050"/>
          </a:xfrm>
        </p:grpSpPr>
        <p:cxnSp>
          <p:nvCxnSpPr>
            <p:cNvPr id="1048" name="Google Shape;1048;p21"/>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49" name="Google Shape;1049;p21"/>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50" name="Google Shape;1050;p21"/>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51" name="Google Shape;1051;p21"/>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52" name="Google Shape;1052;p21"/>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53" name="Google Shape;1053;p21"/>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54" name="Google Shape;1054;p21"/>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55" name="Google Shape;1055;p21"/>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56" name="Google Shape;1056;p21"/>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57" name="Google Shape;1057;p21"/>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58" name="Google Shape;1058;p21"/>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59" name="Google Shape;1059;p21"/>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60" name="Google Shape;1060;p21"/>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61" name="Google Shape;1061;p21"/>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62" name="Google Shape;1062;p21"/>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63" name="Google Shape;1063;p21"/>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64" name="Google Shape;1064;p21"/>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65" name="Google Shape;1065;p21"/>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66" name="Google Shape;1066;p21"/>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67" name="Google Shape;1067;p21"/>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68" name="Google Shape;1068;p21"/>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69" name="Google Shape;1069;p21"/>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70" name="Google Shape;1070;p21"/>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071" name="Google Shape;1071;p21"/>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072" name="Google Shape;1072;p21"/>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73" name="Google Shape;1073;p21"/>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74" name="Google Shape;1074;p21"/>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75" name="Google Shape;1075;p21"/>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76" name="Google Shape;1076;p21"/>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77" name="Google Shape;1077;p21"/>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78" name="Google Shape;1078;p21"/>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79" name="Google Shape;1079;p21"/>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80" name="Google Shape;1080;p21"/>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81" name="Google Shape;1081;p21"/>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82" name="Google Shape;1082;p21"/>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083" name="Google Shape;1083;p21"/>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084" name="Google Shape;1084;p21"/>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85" name="Google Shape;1085;p21"/>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86" name="Google Shape;1086;p21"/>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87" name="Google Shape;1087;p21"/>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88" name="Google Shape;1088;p21"/>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89" name="Google Shape;1089;p21"/>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90" name="Google Shape;1090;p21"/>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91" name="Google Shape;1091;p21"/>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92" name="Google Shape;1092;p21"/>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93" name="Google Shape;1093;p21"/>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94" name="Google Shape;1094;p21"/>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095" name="Google Shape;1095;p21"/>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096" name="Google Shape;1096;p21"/>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97" name="Google Shape;1097;p21"/>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098" name="Google Shape;1098;p21"/>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099" name="Google Shape;1099;p21"/>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00" name="Google Shape;1100;p21"/>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01" name="Google Shape;1101;p21"/>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02" name="Google Shape;1102;p21"/>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03" name="Google Shape;1103;p21"/>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04" name="Google Shape;1104;p21"/>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05" name="Google Shape;1105;p21"/>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06" name="Google Shape;1106;p21"/>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07" name="Google Shape;1107;p21"/>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108" name="Google Shape;1108;p21"/>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21"/>
          <p:cNvSpPr/>
          <p:nvPr/>
        </p:nvSpPr>
        <p:spPr>
          <a:xfrm>
            <a:off x="307975" y="4488300"/>
            <a:ext cx="1873800" cy="18738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21"/>
          <p:cNvSpPr/>
          <p:nvPr/>
        </p:nvSpPr>
        <p:spPr>
          <a:xfrm>
            <a:off x="1443525" y="6055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11" name="Google Shape;1111;p21"/>
          <p:cNvGrpSpPr/>
          <p:nvPr/>
        </p:nvGrpSpPr>
        <p:grpSpPr>
          <a:xfrm>
            <a:off x="-844625" y="2603934"/>
            <a:ext cx="1204166" cy="1046562"/>
            <a:chOff x="7170900" y="2667248"/>
            <a:chExt cx="2524456" cy="2194050"/>
          </a:xfrm>
        </p:grpSpPr>
        <p:cxnSp>
          <p:nvCxnSpPr>
            <p:cNvPr id="1112" name="Google Shape;1112;p21"/>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13" name="Google Shape;1113;p21"/>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14" name="Google Shape;1114;p21"/>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15" name="Google Shape;1115;p21"/>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16" name="Google Shape;1116;p21"/>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17" name="Google Shape;1117;p21"/>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18" name="Google Shape;1118;p21"/>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19" name="Google Shape;1119;p21"/>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20" name="Google Shape;1120;p21"/>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21" name="Google Shape;1121;p21"/>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22" name="Google Shape;1122;p21"/>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23" name="Google Shape;1123;p21"/>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24" name="Google Shape;1124;p21"/>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25" name="Google Shape;1125;p21"/>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26" name="Google Shape;1126;p21"/>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27" name="Google Shape;1127;p21"/>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28" name="Google Shape;1128;p21"/>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29" name="Google Shape;1129;p21"/>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30" name="Google Shape;1130;p21"/>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31" name="Google Shape;1131;p21"/>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32" name="Google Shape;1132;p21"/>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33" name="Google Shape;1133;p21"/>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34" name="Google Shape;1134;p21"/>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135" name="Google Shape;1135;p21"/>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136" name="Google Shape;1136;p21"/>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37" name="Google Shape;1137;p21"/>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38" name="Google Shape;1138;p21"/>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39" name="Google Shape;1139;p21"/>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40" name="Google Shape;1140;p21"/>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41" name="Google Shape;1141;p21"/>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42" name="Google Shape;1142;p21"/>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43" name="Google Shape;1143;p21"/>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44" name="Google Shape;1144;p21"/>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45" name="Google Shape;1145;p21"/>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46" name="Google Shape;1146;p21"/>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147" name="Google Shape;1147;p21"/>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148" name="Google Shape;1148;p21"/>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49" name="Google Shape;1149;p21"/>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50" name="Google Shape;1150;p21"/>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51" name="Google Shape;1151;p21"/>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52" name="Google Shape;1152;p21"/>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53" name="Google Shape;1153;p21"/>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54" name="Google Shape;1154;p21"/>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55" name="Google Shape;1155;p21"/>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56" name="Google Shape;1156;p21"/>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57" name="Google Shape;1157;p21"/>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58" name="Google Shape;1158;p21"/>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159" name="Google Shape;1159;p21"/>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160" name="Google Shape;1160;p21"/>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61" name="Google Shape;1161;p21"/>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62" name="Google Shape;1162;p21"/>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63" name="Google Shape;1163;p21"/>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64" name="Google Shape;1164;p21"/>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65" name="Google Shape;1165;p21"/>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66" name="Google Shape;1166;p21"/>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67" name="Google Shape;1167;p21"/>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68" name="Google Shape;1168;p21"/>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69" name="Google Shape;1169;p21"/>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170" name="Google Shape;1170;p21"/>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171" name="Google Shape;1171;p21"/>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172" name="Google Shape;1172;p21"/>
          <p:cNvSpPr txBox="1">
            <a:spLocks noGrp="1"/>
          </p:cNvSpPr>
          <p:nvPr>
            <p:ph type="title"/>
          </p:nvPr>
        </p:nvSpPr>
        <p:spPr>
          <a:xfrm>
            <a:off x="1907859" y="969138"/>
            <a:ext cx="5328300" cy="94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6700" b="0">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173" name="Google Shape;1173;p21"/>
          <p:cNvSpPr txBox="1">
            <a:spLocks noGrp="1"/>
          </p:cNvSpPr>
          <p:nvPr>
            <p:ph type="subTitle" idx="1"/>
          </p:nvPr>
        </p:nvSpPr>
        <p:spPr>
          <a:xfrm>
            <a:off x="1907859" y="2661995"/>
            <a:ext cx="5328300" cy="988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174" name="Google Shape;1174;p21"/>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1175" name="Google Shape;1175;p21"/>
          <p:cNvSpPr txBox="1"/>
          <p:nvPr/>
        </p:nvSpPr>
        <p:spPr>
          <a:xfrm>
            <a:off x="1907859" y="3650512"/>
            <a:ext cx="5328300" cy="489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100"/>
              <a:buFont typeface="Arial"/>
              <a:buNone/>
            </a:pPr>
            <a:r>
              <a:rPr lang="en-ID" sz="1100" b="1" i="0" u="none" strike="noStrike" cap="none">
                <a:solidFill>
                  <a:schemeClr val="dk1"/>
                </a:solidFill>
                <a:latin typeface="Inter"/>
                <a:ea typeface="Inter"/>
                <a:cs typeface="Inter"/>
                <a:sym typeface="Inter"/>
              </a:rPr>
              <a:t>CREDITS</a:t>
            </a:r>
            <a:r>
              <a:rPr lang="en-ID" sz="1100" b="0" i="0" u="none" strike="noStrike" cap="none">
                <a:solidFill>
                  <a:schemeClr val="dk1"/>
                </a:solidFill>
                <a:latin typeface="Inter Medium"/>
                <a:ea typeface="Inter Medium"/>
                <a:cs typeface="Inter Medium"/>
                <a:sym typeface="Inter Medium"/>
              </a:rPr>
              <a:t>: This presentation template was created by </a:t>
            </a:r>
            <a:r>
              <a:rPr lang="en-ID" sz="1100" b="1" i="0" u="none" strike="noStrike" cap="none">
                <a:solidFill>
                  <a:schemeClr val="dk1"/>
                </a:solidFill>
                <a:uFill>
                  <a:noFill/>
                </a:uFill>
                <a:latin typeface="Inter"/>
                <a:ea typeface="Inter"/>
                <a:cs typeface="Inter"/>
                <a:sym typeface="Inter"/>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ID" sz="1100" b="0" i="0" u="none" strike="noStrike" cap="none">
                <a:solidFill>
                  <a:schemeClr val="dk1"/>
                </a:solidFill>
                <a:latin typeface="Inter Medium"/>
                <a:ea typeface="Inter Medium"/>
                <a:cs typeface="Inter Medium"/>
                <a:sym typeface="Inter Medium"/>
              </a:rPr>
              <a:t>, including icons by </a:t>
            </a:r>
            <a:r>
              <a:rPr lang="en-ID" sz="1100" b="1" i="0" u="none" strike="noStrike" cap="none">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ID" sz="1100" b="0" i="0" u="none" strike="noStrike" cap="none">
                <a:solidFill>
                  <a:schemeClr val="dk1"/>
                </a:solidFill>
                <a:latin typeface="Inter Medium"/>
                <a:ea typeface="Inter Medium"/>
                <a:cs typeface="Inter Medium"/>
                <a:sym typeface="Inter Medium"/>
              </a:rPr>
              <a:t>, and infographics &amp; images by </a:t>
            </a:r>
            <a:r>
              <a:rPr lang="en-ID" sz="1100" b="1" i="0" u="none" strike="noStrike" cap="none">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100" b="1" i="0" u="none" strike="noStrike" cap="none">
              <a:solidFill>
                <a:schemeClr val="dk1"/>
              </a:solidFill>
              <a:highlight>
                <a:srgbClr val="DFDEFC"/>
              </a:highlight>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76"/>
        <p:cNvGrpSpPr/>
        <p:nvPr/>
      </p:nvGrpSpPr>
      <p:grpSpPr>
        <a:xfrm>
          <a:off x="0" y="0"/>
          <a:ext cx="0" cy="0"/>
          <a:chOff x="0" y="0"/>
          <a:chExt cx="0" cy="0"/>
        </a:xfrm>
      </p:grpSpPr>
      <p:sp>
        <p:nvSpPr>
          <p:cNvPr id="1177" name="Google Shape;1177;p29"/>
          <p:cNvSpPr/>
          <p:nvPr/>
        </p:nvSpPr>
        <p:spPr>
          <a:xfrm>
            <a:off x="-463225" y="4332525"/>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78" name="Google Shape;1178;p29"/>
          <p:cNvGrpSpPr/>
          <p:nvPr/>
        </p:nvGrpSpPr>
        <p:grpSpPr>
          <a:xfrm>
            <a:off x="6359600" y="4238997"/>
            <a:ext cx="1898391" cy="1649926"/>
            <a:chOff x="7170900" y="2667248"/>
            <a:chExt cx="2524456" cy="2194050"/>
          </a:xfrm>
        </p:grpSpPr>
        <p:cxnSp>
          <p:nvCxnSpPr>
            <p:cNvPr id="1179" name="Google Shape;1179;p29"/>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80" name="Google Shape;1180;p29"/>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81" name="Google Shape;1181;p29"/>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82" name="Google Shape;1182;p29"/>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83" name="Google Shape;1183;p29"/>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84" name="Google Shape;1184;p29"/>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85" name="Google Shape;1185;p29"/>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86" name="Google Shape;1186;p29"/>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87" name="Google Shape;1187;p29"/>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88" name="Google Shape;1188;p29"/>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89" name="Google Shape;1189;p29"/>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90" name="Google Shape;1190;p29"/>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91" name="Google Shape;1191;p29"/>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92" name="Google Shape;1192;p29"/>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93" name="Google Shape;1193;p29"/>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94" name="Google Shape;1194;p29"/>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95" name="Google Shape;1195;p29"/>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96" name="Google Shape;1196;p29"/>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97" name="Google Shape;1197;p29"/>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198" name="Google Shape;1198;p29"/>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199" name="Google Shape;1199;p29"/>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00" name="Google Shape;1200;p29"/>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01" name="Google Shape;1201;p29"/>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02" name="Google Shape;1202;p29"/>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03" name="Google Shape;1203;p29"/>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04" name="Google Shape;1204;p29"/>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05" name="Google Shape;1205;p29"/>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06" name="Google Shape;1206;p29"/>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07" name="Google Shape;1207;p29"/>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08" name="Google Shape;1208;p29"/>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09" name="Google Shape;1209;p29"/>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10" name="Google Shape;1210;p29"/>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11" name="Google Shape;1211;p29"/>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12" name="Google Shape;1212;p29"/>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13" name="Google Shape;1213;p29"/>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14" name="Google Shape;1214;p29"/>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15" name="Google Shape;1215;p29"/>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16" name="Google Shape;1216;p29"/>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17" name="Google Shape;1217;p29"/>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18" name="Google Shape;1218;p29"/>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19" name="Google Shape;1219;p29"/>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20" name="Google Shape;1220;p29"/>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21" name="Google Shape;1221;p29"/>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22" name="Google Shape;1222;p29"/>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23" name="Google Shape;1223;p29"/>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24" name="Google Shape;1224;p29"/>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25" name="Google Shape;1225;p29"/>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26" name="Google Shape;1226;p29"/>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27" name="Google Shape;1227;p29"/>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28" name="Google Shape;1228;p29"/>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29" name="Google Shape;1229;p29"/>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30" name="Google Shape;1230;p29"/>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31" name="Google Shape;1231;p29"/>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32" name="Google Shape;1232;p29"/>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33" name="Google Shape;1233;p29"/>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34" name="Google Shape;1234;p29"/>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35" name="Google Shape;1235;p29"/>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36" name="Google Shape;1236;p29"/>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37" name="Google Shape;1237;p29"/>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38" name="Google Shape;1238;p29"/>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239" name="Google Shape;1239;p29"/>
          <p:cNvSpPr/>
          <p:nvPr/>
        </p:nvSpPr>
        <p:spPr>
          <a:xfrm>
            <a:off x="7884875" y="26175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29"/>
          <p:cNvSpPr/>
          <p:nvPr/>
        </p:nvSpPr>
        <p:spPr>
          <a:xfrm>
            <a:off x="5866950" y="47058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29"/>
          <p:cNvSpPr/>
          <p:nvPr/>
        </p:nvSpPr>
        <p:spPr>
          <a:xfrm>
            <a:off x="2189700" y="128488"/>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29"/>
          <p:cNvSpPr txBox="1">
            <a:spLocks noGrp="1"/>
          </p:cNvSpPr>
          <p:nvPr>
            <p:ph type="ctrTitle"/>
          </p:nvPr>
        </p:nvSpPr>
        <p:spPr>
          <a:xfrm>
            <a:off x="734975" y="978713"/>
            <a:ext cx="5527200" cy="2766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rgbClr val="191919"/>
              </a:buClr>
              <a:buSzPts val="5200"/>
              <a:buNone/>
              <a:defRPr sz="5500">
                <a:highlight>
                  <a:schemeClr val="lt2"/>
                </a:highlight>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243" name="Google Shape;1243;p29"/>
          <p:cNvSpPr txBox="1">
            <a:spLocks noGrp="1"/>
          </p:cNvSpPr>
          <p:nvPr>
            <p:ph type="subTitle" idx="1"/>
          </p:nvPr>
        </p:nvSpPr>
        <p:spPr>
          <a:xfrm>
            <a:off x="734975" y="3744788"/>
            <a:ext cx="5527200" cy="420000"/>
          </a:xfrm>
          <a:prstGeom prst="rect">
            <a:avLst/>
          </a:prstGeom>
          <a:solidFill>
            <a:schemeClr val="dk1"/>
          </a:solid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600" b="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44" name="Google Shape;1244;p29"/>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grpSp>
        <p:nvGrpSpPr>
          <p:cNvPr id="1245" name="Google Shape;1245;p29"/>
          <p:cNvGrpSpPr/>
          <p:nvPr/>
        </p:nvGrpSpPr>
        <p:grpSpPr>
          <a:xfrm>
            <a:off x="-368886" y="-577740"/>
            <a:ext cx="1790849" cy="1556459"/>
            <a:chOff x="7170900" y="2667248"/>
            <a:chExt cx="2524456" cy="2194050"/>
          </a:xfrm>
        </p:grpSpPr>
        <p:cxnSp>
          <p:nvCxnSpPr>
            <p:cNvPr id="1246" name="Google Shape;1246;p29"/>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47" name="Google Shape;1247;p29"/>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48" name="Google Shape;1248;p29"/>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49" name="Google Shape;1249;p29"/>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50" name="Google Shape;1250;p29"/>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51" name="Google Shape;1251;p29"/>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52" name="Google Shape;1252;p29"/>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53" name="Google Shape;1253;p29"/>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54" name="Google Shape;1254;p29"/>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55" name="Google Shape;1255;p29"/>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56" name="Google Shape;1256;p29"/>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57" name="Google Shape;1257;p29"/>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58" name="Google Shape;1258;p29"/>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59" name="Google Shape;1259;p29"/>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60" name="Google Shape;1260;p29"/>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61" name="Google Shape;1261;p29"/>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62" name="Google Shape;1262;p29"/>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63" name="Google Shape;1263;p29"/>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64" name="Google Shape;1264;p29"/>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65" name="Google Shape;1265;p29"/>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66" name="Google Shape;1266;p29"/>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67" name="Google Shape;1267;p29"/>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68" name="Google Shape;1268;p29"/>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269" name="Google Shape;1269;p29"/>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270" name="Google Shape;1270;p29"/>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71" name="Google Shape;1271;p29"/>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72" name="Google Shape;1272;p29"/>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73" name="Google Shape;1273;p29"/>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74" name="Google Shape;1274;p29"/>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75" name="Google Shape;1275;p29"/>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76" name="Google Shape;1276;p29"/>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77" name="Google Shape;1277;p29"/>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78" name="Google Shape;1278;p29"/>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79" name="Google Shape;1279;p29"/>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80" name="Google Shape;1280;p29"/>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281" name="Google Shape;1281;p29"/>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282" name="Google Shape;1282;p29"/>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83" name="Google Shape;1283;p29"/>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84" name="Google Shape;1284;p29"/>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85" name="Google Shape;1285;p29"/>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86" name="Google Shape;1286;p29"/>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87" name="Google Shape;1287;p29"/>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88" name="Google Shape;1288;p29"/>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89" name="Google Shape;1289;p29"/>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90" name="Google Shape;1290;p29"/>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91" name="Google Shape;1291;p29"/>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92" name="Google Shape;1292;p29"/>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293" name="Google Shape;1293;p29"/>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294" name="Google Shape;1294;p29"/>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95" name="Google Shape;1295;p29"/>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96" name="Google Shape;1296;p29"/>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97" name="Google Shape;1297;p29"/>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298" name="Google Shape;1298;p29"/>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299" name="Google Shape;1299;p29"/>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00" name="Google Shape;1300;p29"/>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01" name="Google Shape;1301;p29"/>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02" name="Google Shape;1302;p29"/>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03" name="Google Shape;1303;p29"/>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304" name="Google Shape;1304;p29"/>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305" name="Google Shape;1305;p29"/>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06"/>
        <p:cNvGrpSpPr/>
        <p:nvPr/>
      </p:nvGrpSpPr>
      <p:grpSpPr>
        <a:xfrm>
          <a:off x="0" y="0"/>
          <a:ext cx="0" cy="0"/>
          <a:chOff x="0" y="0"/>
          <a:chExt cx="0" cy="0"/>
        </a:xfrm>
      </p:grpSpPr>
      <p:sp>
        <p:nvSpPr>
          <p:cNvPr id="1307" name="Google Shape;1307;p30"/>
          <p:cNvSpPr/>
          <p:nvPr/>
        </p:nvSpPr>
        <p:spPr>
          <a:xfrm>
            <a:off x="356225" y="17947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30"/>
          <p:cNvSpPr/>
          <p:nvPr/>
        </p:nvSpPr>
        <p:spPr>
          <a:xfrm>
            <a:off x="659225" y="45327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30"/>
          <p:cNvSpPr/>
          <p:nvPr/>
        </p:nvSpPr>
        <p:spPr>
          <a:xfrm>
            <a:off x="1873050" y="3852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30"/>
          <p:cNvSpPr txBox="1">
            <a:spLocks noGrp="1"/>
          </p:cNvSpPr>
          <p:nvPr>
            <p:ph type="title"/>
          </p:nvPr>
        </p:nvSpPr>
        <p:spPr>
          <a:xfrm>
            <a:off x="1873050" y="2634150"/>
            <a:ext cx="5397900" cy="7047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3800">
                <a:highlight>
                  <a:schemeClr val="lt2"/>
                </a:highlight>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311" name="Google Shape;1311;p30"/>
          <p:cNvSpPr txBox="1">
            <a:spLocks noGrp="1"/>
          </p:cNvSpPr>
          <p:nvPr>
            <p:ph type="title" idx="2"/>
          </p:nvPr>
        </p:nvSpPr>
        <p:spPr>
          <a:xfrm>
            <a:off x="3397202" y="1228950"/>
            <a:ext cx="2349600" cy="127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9300">
                <a:solidFill>
                  <a:schemeClr val="lt1"/>
                </a:solidFill>
                <a:highlight>
                  <a:schemeClr val="lt2"/>
                </a:highlight>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312" name="Google Shape;1312;p30"/>
          <p:cNvSpPr txBox="1">
            <a:spLocks noGrp="1"/>
          </p:cNvSpPr>
          <p:nvPr>
            <p:ph type="subTitle" idx="1"/>
          </p:nvPr>
        </p:nvSpPr>
        <p:spPr>
          <a:xfrm>
            <a:off x="1873050" y="3468450"/>
            <a:ext cx="5397900" cy="446100"/>
          </a:xfrm>
          <a:prstGeom prst="rect">
            <a:avLst/>
          </a:prstGeom>
          <a:solidFill>
            <a:schemeClr val="dk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b="0">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313" name="Google Shape;1313;p30"/>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14"/>
        <p:cNvGrpSpPr/>
        <p:nvPr/>
      </p:nvGrpSpPr>
      <p:grpSpPr>
        <a:xfrm>
          <a:off x="0" y="0"/>
          <a:ext cx="0" cy="0"/>
          <a:chOff x="0" y="0"/>
          <a:chExt cx="0" cy="0"/>
        </a:xfrm>
      </p:grpSpPr>
      <p:sp>
        <p:nvSpPr>
          <p:cNvPr id="1315" name="Google Shape;1315;p31"/>
          <p:cNvSpPr txBox="1">
            <a:spLocks noGrp="1"/>
          </p:cNvSpPr>
          <p:nvPr>
            <p:ph type="title"/>
          </p:nvPr>
        </p:nvSpPr>
        <p:spPr>
          <a:xfrm>
            <a:off x="749725" y="457200"/>
            <a:ext cx="7644600" cy="57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600"/>
              <a:buNone/>
              <a:defRPr sz="32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16" name="Google Shape;1316;p31"/>
          <p:cNvSpPr txBox="1">
            <a:spLocks noGrp="1"/>
          </p:cNvSpPr>
          <p:nvPr>
            <p:ph type="body" idx="1"/>
          </p:nvPr>
        </p:nvSpPr>
        <p:spPr>
          <a:xfrm>
            <a:off x="980425" y="1000500"/>
            <a:ext cx="7183200" cy="33999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chemeClr val="dk1"/>
              </a:buClr>
              <a:buSzPts val="1200"/>
              <a:buChar char="●"/>
              <a:defRPr b="0"/>
            </a:lvl1pPr>
            <a:lvl2pPr marL="914400" lvl="1" indent="-304800" algn="l">
              <a:lnSpc>
                <a:spcPct val="115000"/>
              </a:lnSpc>
              <a:spcBef>
                <a:spcPts val="0"/>
              </a:spcBef>
              <a:spcAft>
                <a:spcPts val="0"/>
              </a:spcAft>
              <a:buSzPts val="1200"/>
              <a:buChar char="○"/>
              <a:defRPr/>
            </a:lvl2pPr>
            <a:lvl3pPr marL="1371600" lvl="2" indent="-304800" algn="l">
              <a:lnSpc>
                <a:spcPct val="115000"/>
              </a:lnSpc>
              <a:spcBef>
                <a:spcPts val="0"/>
              </a:spcBef>
              <a:spcAft>
                <a:spcPts val="0"/>
              </a:spcAft>
              <a:buSzPts val="1200"/>
              <a:buChar char="■"/>
              <a:defRPr/>
            </a:lvl3pPr>
            <a:lvl4pPr marL="1828800" lvl="3" indent="-304800" algn="l">
              <a:lnSpc>
                <a:spcPct val="115000"/>
              </a:lnSpc>
              <a:spcBef>
                <a:spcPts val="0"/>
              </a:spcBef>
              <a:spcAft>
                <a:spcPts val="0"/>
              </a:spcAft>
              <a:buSzPts val="1200"/>
              <a:buChar char="●"/>
              <a:defRPr/>
            </a:lvl4pPr>
            <a:lvl5pPr marL="2286000" lvl="4" indent="-304800" algn="l">
              <a:lnSpc>
                <a:spcPct val="115000"/>
              </a:lnSpc>
              <a:spcBef>
                <a:spcPts val="0"/>
              </a:spcBef>
              <a:spcAft>
                <a:spcPts val="0"/>
              </a:spcAft>
              <a:buSzPts val="1200"/>
              <a:buChar char="○"/>
              <a:defRPr/>
            </a:lvl5pPr>
            <a:lvl6pPr marL="2743200" lvl="5" indent="-304800" algn="l">
              <a:lnSpc>
                <a:spcPct val="115000"/>
              </a:lnSpc>
              <a:spcBef>
                <a:spcPts val="0"/>
              </a:spcBef>
              <a:spcAft>
                <a:spcPts val="0"/>
              </a:spcAft>
              <a:buSzPts val="1200"/>
              <a:buChar char="■"/>
              <a:defRPr/>
            </a:lvl6pPr>
            <a:lvl7pPr marL="3200400" lvl="6" indent="-304800" algn="l">
              <a:lnSpc>
                <a:spcPct val="115000"/>
              </a:lnSpc>
              <a:spcBef>
                <a:spcPts val="0"/>
              </a:spcBef>
              <a:spcAft>
                <a:spcPts val="0"/>
              </a:spcAft>
              <a:buSzPts val="1200"/>
              <a:buChar char="●"/>
              <a:defRPr/>
            </a:lvl7pPr>
            <a:lvl8pPr marL="3657600" lvl="7" indent="-304800" algn="l">
              <a:lnSpc>
                <a:spcPct val="115000"/>
              </a:lnSpc>
              <a:spcBef>
                <a:spcPts val="0"/>
              </a:spcBef>
              <a:spcAft>
                <a:spcPts val="0"/>
              </a:spcAft>
              <a:buSzPts val="1200"/>
              <a:buChar char="○"/>
              <a:defRPr/>
            </a:lvl8pPr>
            <a:lvl9pPr marL="4114800" lvl="8" indent="-304800" algn="l">
              <a:lnSpc>
                <a:spcPct val="115000"/>
              </a:lnSpc>
              <a:spcBef>
                <a:spcPts val="0"/>
              </a:spcBef>
              <a:spcAft>
                <a:spcPts val="0"/>
              </a:spcAft>
              <a:buSzPts val="1200"/>
              <a:buChar char="■"/>
              <a:defRPr/>
            </a:lvl9pPr>
          </a:lstStyle>
          <a:p>
            <a:endParaRPr/>
          </a:p>
        </p:txBody>
      </p:sp>
      <p:sp>
        <p:nvSpPr>
          <p:cNvPr id="1317" name="Google Shape;1317;p31"/>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18"/>
        <p:cNvGrpSpPr/>
        <p:nvPr/>
      </p:nvGrpSpPr>
      <p:grpSpPr>
        <a:xfrm>
          <a:off x="0" y="0"/>
          <a:ext cx="0" cy="0"/>
          <a:chOff x="0" y="0"/>
          <a:chExt cx="0" cy="0"/>
        </a:xfrm>
      </p:grpSpPr>
      <p:sp>
        <p:nvSpPr>
          <p:cNvPr id="1319" name="Google Shape;1319;p32"/>
          <p:cNvSpPr/>
          <p:nvPr/>
        </p:nvSpPr>
        <p:spPr>
          <a:xfrm>
            <a:off x="-98025" y="2029375"/>
            <a:ext cx="576000" cy="2495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32"/>
          <p:cNvSpPr/>
          <p:nvPr/>
        </p:nvSpPr>
        <p:spPr>
          <a:xfrm>
            <a:off x="-1383800" y="4458274"/>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32"/>
          <p:cNvSpPr/>
          <p:nvPr/>
        </p:nvSpPr>
        <p:spPr>
          <a:xfrm>
            <a:off x="51732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32"/>
          <p:cNvSpPr/>
          <p:nvPr/>
        </p:nvSpPr>
        <p:spPr>
          <a:xfrm>
            <a:off x="6646450" y="1923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32"/>
          <p:cNvSpPr/>
          <p:nvPr/>
        </p:nvSpPr>
        <p:spPr>
          <a:xfrm>
            <a:off x="7279250"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32"/>
          <p:cNvSpPr txBox="1">
            <a:spLocks noGrp="1"/>
          </p:cNvSpPr>
          <p:nvPr>
            <p:ph type="title"/>
          </p:nvPr>
        </p:nvSpPr>
        <p:spPr>
          <a:xfrm>
            <a:off x="734975" y="2061700"/>
            <a:ext cx="3258900" cy="558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25" name="Google Shape;1325;p32"/>
          <p:cNvSpPr txBox="1">
            <a:spLocks noGrp="1"/>
          </p:cNvSpPr>
          <p:nvPr>
            <p:ph type="title" idx="2"/>
          </p:nvPr>
        </p:nvSpPr>
        <p:spPr>
          <a:xfrm>
            <a:off x="4505265" y="2061700"/>
            <a:ext cx="3258900" cy="558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26" name="Google Shape;1326;p32"/>
          <p:cNvSpPr txBox="1">
            <a:spLocks noGrp="1"/>
          </p:cNvSpPr>
          <p:nvPr>
            <p:ph type="subTitle" idx="1"/>
          </p:nvPr>
        </p:nvSpPr>
        <p:spPr>
          <a:xfrm>
            <a:off x="4505275" y="2498925"/>
            <a:ext cx="2992500" cy="124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27" name="Google Shape;1327;p32"/>
          <p:cNvSpPr txBox="1">
            <a:spLocks noGrp="1"/>
          </p:cNvSpPr>
          <p:nvPr>
            <p:ph type="subTitle" idx="3"/>
          </p:nvPr>
        </p:nvSpPr>
        <p:spPr>
          <a:xfrm>
            <a:off x="734975" y="2498925"/>
            <a:ext cx="3045300" cy="124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28" name="Google Shape;1328;p32"/>
          <p:cNvSpPr txBox="1">
            <a:spLocks noGrp="1"/>
          </p:cNvSpPr>
          <p:nvPr>
            <p:ph type="title" idx="4"/>
          </p:nvPr>
        </p:nvSpPr>
        <p:spPr>
          <a:xfrm>
            <a:off x="733950" y="457200"/>
            <a:ext cx="76749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29" name="Google Shape;1329;p32"/>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30"/>
        <p:cNvGrpSpPr/>
        <p:nvPr/>
      </p:nvGrpSpPr>
      <p:grpSpPr>
        <a:xfrm>
          <a:off x="0" y="0"/>
          <a:ext cx="0" cy="0"/>
          <a:chOff x="0" y="0"/>
          <a:chExt cx="0" cy="0"/>
        </a:xfrm>
      </p:grpSpPr>
      <p:sp>
        <p:nvSpPr>
          <p:cNvPr id="1331" name="Google Shape;1331;p33"/>
          <p:cNvSpPr/>
          <p:nvPr/>
        </p:nvSpPr>
        <p:spPr>
          <a:xfrm>
            <a:off x="-595525" y="2815400"/>
            <a:ext cx="951600" cy="2060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32" name="Google Shape;1332;p33"/>
          <p:cNvGrpSpPr/>
          <p:nvPr/>
        </p:nvGrpSpPr>
        <p:grpSpPr>
          <a:xfrm>
            <a:off x="-1023818" y="4278306"/>
            <a:ext cx="1672200" cy="1453339"/>
            <a:chOff x="7170900" y="2667248"/>
            <a:chExt cx="2524456" cy="2194050"/>
          </a:xfrm>
        </p:grpSpPr>
        <p:cxnSp>
          <p:nvCxnSpPr>
            <p:cNvPr id="1333" name="Google Shape;1333;p33"/>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34" name="Google Shape;1334;p33"/>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35" name="Google Shape;1335;p33"/>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36" name="Google Shape;1336;p33"/>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37" name="Google Shape;1337;p33"/>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38" name="Google Shape;1338;p33"/>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39" name="Google Shape;1339;p33"/>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40" name="Google Shape;1340;p33"/>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41" name="Google Shape;1341;p33"/>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42" name="Google Shape;1342;p33"/>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43" name="Google Shape;1343;p33"/>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44" name="Google Shape;1344;p33"/>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45" name="Google Shape;1345;p33"/>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46" name="Google Shape;1346;p33"/>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47" name="Google Shape;1347;p33"/>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48" name="Google Shape;1348;p33"/>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49" name="Google Shape;1349;p33"/>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50" name="Google Shape;1350;p33"/>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51" name="Google Shape;1351;p33"/>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52" name="Google Shape;1352;p33"/>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53" name="Google Shape;1353;p33"/>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54" name="Google Shape;1354;p33"/>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55" name="Google Shape;1355;p33"/>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356" name="Google Shape;1356;p33"/>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357" name="Google Shape;1357;p33"/>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58" name="Google Shape;1358;p33"/>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59" name="Google Shape;1359;p33"/>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60" name="Google Shape;1360;p33"/>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61" name="Google Shape;1361;p33"/>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62" name="Google Shape;1362;p33"/>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63" name="Google Shape;1363;p33"/>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64" name="Google Shape;1364;p33"/>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65" name="Google Shape;1365;p33"/>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66" name="Google Shape;1366;p33"/>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67" name="Google Shape;1367;p33"/>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368" name="Google Shape;1368;p33"/>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369" name="Google Shape;1369;p33"/>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70" name="Google Shape;1370;p33"/>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71" name="Google Shape;1371;p33"/>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72" name="Google Shape;1372;p33"/>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73" name="Google Shape;1373;p33"/>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74" name="Google Shape;1374;p33"/>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75" name="Google Shape;1375;p33"/>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76" name="Google Shape;1376;p33"/>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77" name="Google Shape;1377;p33"/>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78" name="Google Shape;1378;p33"/>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79" name="Google Shape;1379;p33"/>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380" name="Google Shape;1380;p33"/>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381" name="Google Shape;1381;p33"/>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82" name="Google Shape;1382;p33"/>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383" name="Google Shape;1383;p33"/>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84" name="Google Shape;1384;p33"/>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385" name="Google Shape;1385;p33"/>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86" name="Google Shape;1386;p33"/>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387" name="Google Shape;1387;p33"/>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88" name="Google Shape;1388;p33"/>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389" name="Google Shape;1389;p33"/>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90" name="Google Shape;1390;p33"/>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391" name="Google Shape;1391;p33"/>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392" name="Google Shape;1392;p33"/>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1393" name="Google Shape;1393;p33"/>
          <p:cNvGrpSpPr/>
          <p:nvPr/>
        </p:nvGrpSpPr>
        <p:grpSpPr>
          <a:xfrm>
            <a:off x="8656357" y="67781"/>
            <a:ext cx="1672200" cy="1453339"/>
            <a:chOff x="7170900" y="2667248"/>
            <a:chExt cx="2524456" cy="2194050"/>
          </a:xfrm>
        </p:grpSpPr>
        <p:cxnSp>
          <p:nvCxnSpPr>
            <p:cNvPr id="1394" name="Google Shape;1394;p33"/>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395" name="Google Shape;1395;p33"/>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396" name="Google Shape;1396;p33"/>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397" name="Google Shape;1397;p33"/>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398" name="Google Shape;1398;p33"/>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399" name="Google Shape;1399;p33"/>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00" name="Google Shape;1400;p33"/>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01" name="Google Shape;1401;p33"/>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02" name="Google Shape;1402;p33"/>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03" name="Google Shape;1403;p33"/>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04" name="Google Shape;1404;p33"/>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05" name="Google Shape;1405;p33"/>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06" name="Google Shape;1406;p33"/>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07" name="Google Shape;1407;p33"/>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08" name="Google Shape;1408;p33"/>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09" name="Google Shape;1409;p33"/>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10" name="Google Shape;1410;p33"/>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11" name="Google Shape;1411;p33"/>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12" name="Google Shape;1412;p33"/>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13" name="Google Shape;1413;p33"/>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14" name="Google Shape;1414;p33"/>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15" name="Google Shape;1415;p33"/>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16" name="Google Shape;1416;p33"/>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17" name="Google Shape;1417;p33"/>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18" name="Google Shape;1418;p33"/>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19" name="Google Shape;1419;p33"/>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20" name="Google Shape;1420;p33"/>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21" name="Google Shape;1421;p33"/>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22" name="Google Shape;1422;p33"/>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23" name="Google Shape;1423;p33"/>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24" name="Google Shape;1424;p33"/>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25" name="Google Shape;1425;p33"/>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26" name="Google Shape;1426;p33"/>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27" name="Google Shape;1427;p33"/>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28" name="Google Shape;1428;p33"/>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29" name="Google Shape;1429;p33"/>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30" name="Google Shape;1430;p33"/>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31" name="Google Shape;1431;p33"/>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32" name="Google Shape;1432;p33"/>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33" name="Google Shape;1433;p33"/>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34" name="Google Shape;1434;p33"/>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35" name="Google Shape;1435;p33"/>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36" name="Google Shape;1436;p33"/>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37" name="Google Shape;1437;p33"/>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38" name="Google Shape;1438;p33"/>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39" name="Google Shape;1439;p33"/>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40" name="Google Shape;1440;p33"/>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41" name="Google Shape;1441;p33"/>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42" name="Google Shape;1442;p33"/>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43" name="Google Shape;1443;p33"/>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444" name="Google Shape;1444;p33"/>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45" name="Google Shape;1445;p33"/>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446" name="Google Shape;1446;p33"/>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47" name="Google Shape;1447;p33"/>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448" name="Google Shape;1448;p33"/>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49" name="Google Shape;1449;p33"/>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450" name="Google Shape;1450;p33"/>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51" name="Google Shape;1451;p33"/>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452" name="Google Shape;1452;p33"/>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453" name="Google Shape;1453;p33"/>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454" name="Google Shape;1454;p33"/>
          <p:cNvSpPr/>
          <p:nvPr/>
        </p:nvSpPr>
        <p:spPr>
          <a:xfrm>
            <a:off x="8769175" y="41012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33"/>
          <p:cNvSpPr/>
          <p:nvPr/>
        </p:nvSpPr>
        <p:spPr>
          <a:xfrm>
            <a:off x="3800275" y="4876100"/>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33"/>
          <p:cNvSpPr txBox="1">
            <a:spLocks noGrp="1"/>
          </p:cNvSpPr>
          <p:nvPr>
            <p:ph type="title"/>
          </p:nvPr>
        </p:nvSpPr>
        <p:spPr>
          <a:xfrm>
            <a:off x="741475" y="457200"/>
            <a:ext cx="7674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457" name="Google Shape;1457;p33"/>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458"/>
        <p:cNvGrpSpPr/>
        <p:nvPr/>
      </p:nvGrpSpPr>
      <p:grpSpPr>
        <a:xfrm>
          <a:off x="0" y="0"/>
          <a:ext cx="0" cy="0"/>
          <a:chOff x="0" y="0"/>
          <a:chExt cx="0" cy="0"/>
        </a:xfrm>
      </p:grpSpPr>
      <p:grpSp>
        <p:nvGrpSpPr>
          <p:cNvPr id="1459" name="Google Shape;1459;p34"/>
          <p:cNvGrpSpPr/>
          <p:nvPr/>
        </p:nvGrpSpPr>
        <p:grpSpPr>
          <a:xfrm>
            <a:off x="4045448" y="4810951"/>
            <a:ext cx="1549764" cy="1346927"/>
            <a:chOff x="7170900" y="2667248"/>
            <a:chExt cx="2524456" cy="2194050"/>
          </a:xfrm>
        </p:grpSpPr>
        <p:cxnSp>
          <p:nvCxnSpPr>
            <p:cNvPr id="1460" name="Google Shape;1460;p34"/>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61" name="Google Shape;1461;p34"/>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62" name="Google Shape;1462;p34"/>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63" name="Google Shape;1463;p34"/>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64" name="Google Shape;1464;p34"/>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65" name="Google Shape;1465;p34"/>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66" name="Google Shape;1466;p34"/>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67" name="Google Shape;1467;p34"/>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68" name="Google Shape;1468;p34"/>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69" name="Google Shape;1469;p34"/>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70" name="Google Shape;1470;p34"/>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71" name="Google Shape;1471;p34"/>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72" name="Google Shape;1472;p34"/>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73" name="Google Shape;1473;p34"/>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74" name="Google Shape;1474;p34"/>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75" name="Google Shape;1475;p34"/>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76" name="Google Shape;1476;p34"/>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77" name="Google Shape;1477;p34"/>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78" name="Google Shape;1478;p34"/>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79" name="Google Shape;1479;p34"/>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80" name="Google Shape;1480;p34"/>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81" name="Google Shape;1481;p34"/>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82" name="Google Shape;1482;p34"/>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483" name="Google Shape;1483;p34"/>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484" name="Google Shape;1484;p34"/>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85" name="Google Shape;1485;p34"/>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86" name="Google Shape;1486;p34"/>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87" name="Google Shape;1487;p34"/>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88" name="Google Shape;1488;p34"/>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89" name="Google Shape;1489;p34"/>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90" name="Google Shape;1490;p34"/>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91" name="Google Shape;1491;p34"/>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92" name="Google Shape;1492;p34"/>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93" name="Google Shape;1493;p34"/>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94" name="Google Shape;1494;p34"/>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495" name="Google Shape;1495;p34"/>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496" name="Google Shape;1496;p34"/>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97" name="Google Shape;1497;p34"/>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498" name="Google Shape;1498;p34"/>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499" name="Google Shape;1499;p34"/>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500" name="Google Shape;1500;p34"/>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501" name="Google Shape;1501;p34"/>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502" name="Google Shape;1502;p34"/>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503" name="Google Shape;1503;p34"/>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504" name="Google Shape;1504;p34"/>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505" name="Google Shape;1505;p34"/>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506" name="Google Shape;1506;p34"/>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507" name="Google Shape;1507;p34"/>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508" name="Google Shape;1508;p34"/>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09" name="Google Shape;1509;p34"/>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510" name="Google Shape;1510;p34"/>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11" name="Google Shape;1511;p34"/>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512" name="Google Shape;1512;p34"/>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13" name="Google Shape;1513;p34"/>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514" name="Google Shape;1514;p34"/>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15" name="Google Shape;1515;p34"/>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516" name="Google Shape;1516;p34"/>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17" name="Google Shape;1517;p34"/>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518" name="Google Shape;1518;p34"/>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519" name="Google Shape;1519;p34"/>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520" name="Google Shape;1520;p34"/>
          <p:cNvSpPr/>
          <p:nvPr/>
        </p:nvSpPr>
        <p:spPr>
          <a:xfrm>
            <a:off x="-615975" y="-445950"/>
            <a:ext cx="1044000" cy="2649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34"/>
          <p:cNvSpPr/>
          <p:nvPr/>
        </p:nvSpPr>
        <p:spPr>
          <a:xfrm>
            <a:off x="-901775" y="-327090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34"/>
          <p:cNvSpPr/>
          <p:nvPr/>
        </p:nvSpPr>
        <p:spPr>
          <a:xfrm>
            <a:off x="42802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23" name="Google Shape;1523;p34"/>
          <p:cNvGrpSpPr/>
          <p:nvPr/>
        </p:nvGrpSpPr>
        <p:grpSpPr>
          <a:xfrm>
            <a:off x="8556100" y="1431584"/>
            <a:ext cx="1204166" cy="1046562"/>
            <a:chOff x="7170900" y="2667248"/>
            <a:chExt cx="2524456" cy="2194050"/>
          </a:xfrm>
        </p:grpSpPr>
        <p:cxnSp>
          <p:nvCxnSpPr>
            <p:cNvPr id="1524" name="Google Shape;1524;p34"/>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25" name="Google Shape;1525;p34"/>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26" name="Google Shape;1526;p34"/>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27" name="Google Shape;1527;p34"/>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28" name="Google Shape;1528;p34"/>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29" name="Google Shape;1529;p34"/>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30" name="Google Shape;1530;p34"/>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31" name="Google Shape;1531;p34"/>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32" name="Google Shape;1532;p34"/>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33" name="Google Shape;1533;p34"/>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34" name="Google Shape;1534;p34"/>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35" name="Google Shape;1535;p34"/>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36" name="Google Shape;1536;p34"/>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37" name="Google Shape;1537;p34"/>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38" name="Google Shape;1538;p34"/>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39" name="Google Shape;1539;p34"/>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40" name="Google Shape;1540;p34"/>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41" name="Google Shape;1541;p34"/>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42" name="Google Shape;1542;p34"/>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43" name="Google Shape;1543;p34"/>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44" name="Google Shape;1544;p34"/>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45" name="Google Shape;1545;p34"/>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46" name="Google Shape;1546;p34"/>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547" name="Google Shape;1547;p34"/>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548" name="Google Shape;1548;p34"/>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49" name="Google Shape;1549;p34"/>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50" name="Google Shape;1550;p34"/>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51" name="Google Shape;1551;p34"/>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52" name="Google Shape;1552;p34"/>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53" name="Google Shape;1553;p34"/>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54" name="Google Shape;1554;p34"/>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55" name="Google Shape;1555;p34"/>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56" name="Google Shape;1556;p34"/>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57" name="Google Shape;1557;p34"/>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58" name="Google Shape;1558;p34"/>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559" name="Google Shape;1559;p34"/>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560" name="Google Shape;1560;p34"/>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61" name="Google Shape;1561;p34"/>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62" name="Google Shape;1562;p34"/>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63" name="Google Shape;1563;p34"/>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64" name="Google Shape;1564;p34"/>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65" name="Google Shape;1565;p34"/>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66" name="Google Shape;1566;p34"/>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67" name="Google Shape;1567;p34"/>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68" name="Google Shape;1568;p34"/>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69" name="Google Shape;1569;p34"/>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70" name="Google Shape;1570;p34"/>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571" name="Google Shape;1571;p34"/>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572" name="Google Shape;1572;p34"/>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73" name="Google Shape;1573;p34"/>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574" name="Google Shape;1574;p34"/>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75" name="Google Shape;1575;p34"/>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576" name="Google Shape;1576;p34"/>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77" name="Google Shape;1577;p34"/>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578" name="Google Shape;1578;p34"/>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79" name="Google Shape;1579;p34"/>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580" name="Google Shape;1580;p34"/>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81" name="Google Shape;1581;p34"/>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582" name="Google Shape;1582;p34"/>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583" name="Google Shape;1583;p34"/>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1584" name="Google Shape;1584;p34"/>
          <p:cNvGrpSpPr/>
          <p:nvPr/>
        </p:nvGrpSpPr>
        <p:grpSpPr>
          <a:xfrm>
            <a:off x="2333473" y="4810951"/>
            <a:ext cx="1549764" cy="1346927"/>
            <a:chOff x="7170900" y="2667248"/>
            <a:chExt cx="2524456" cy="2194050"/>
          </a:xfrm>
        </p:grpSpPr>
        <p:cxnSp>
          <p:nvCxnSpPr>
            <p:cNvPr id="1585" name="Google Shape;1585;p34"/>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86" name="Google Shape;1586;p34"/>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87" name="Google Shape;1587;p34"/>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88" name="Google Shape;1588;p34"/>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89" name="Google Shape;1589;p34"/>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0" name="Google Shape;1590;p34"/>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91" name="Google Shape;1591;p34"/>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2" name="Google Shape;1592;p34"/>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93" name="Google Shape;1593;p34"/>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4" name="Google Shape;1594;p34"/>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95" name="Google Shape;1595;p34"/>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6" name="Google Shape;1596;p34"/>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97" name="Google Shape;1597;p34"/>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8" name="Google Shape;1598;p34"/>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599" name="Google Shape;1599;p34"/>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00" name="Google Shape;1600;p34"/>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1" name="Google Shape;1601;p34"/>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02" name="Google Shape;1602;p34"/>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3" name="Google Shape;1603;p34"/>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04" name="Google Shape;1604;p34"/>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5" name="Google Shape;1605;p34"/>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06" name="Google Shape;1606;p34"/>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7" name="Google Shape;1607;p34"/>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08" name="Google Shape;1608;p34"/>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9" name="Google Shape;1609;p34"/>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10" name="Google Shape;1610;p34"/>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11" name="Google Shape;1611;p34"/>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12" name="Google Shape;1612;p34"/>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13" name="Google Shape;1613;p34"/>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14" name="Google Shape;1614;p34"/>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15" name="Google Shape;1615;p34"/>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16" name="Google Shape;1616;p34"/>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17" name="Google Shape;1617;p34"/>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18" name="Google Shape;1618;p34"/>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19" name="Google Shape;1619;p34"/>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620" name="Google Shape;1620;p34"/>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621" name="Google Shape;1621;p34"/>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22" name="Google Shape;1622;p34"/>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23" name="Google Shape;1623;p34"/>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24" name="Google Shape;1624;p34"/>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25" name="Google Shape;1625;p34"/>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26" name="Google Shape;1626;p34"/>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27" name="Google Shape;1627;p34"/>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28" name="Google Shape;1628;p34"/>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29" name="Google Shape;1629;p34"/>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30" name="Google Shape;1630;p34"/>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31" name="Google Shape;1631;p34"/>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632" name="Google Shape;1632;p34"/>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633" name="Google Shape;1633;p34"/>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34" name="Google Shape;1634;p34"/>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635" name="Google Shape;1635;p34"/>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36" name="Google Shape;1636;p34"/>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637" name="Google Shape;1637;p34"/>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38" name="Google Shape;1638;p34"/>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639" name="Google Shape;1639;p34"/>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40" name="Google Shape;1640;p34"/>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641" name="Google Shape;1641;p34"/>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42" name="Google Shape;1642;p34"/>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643" name="Google Shape;1643;p34"/>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644" name="Google Shape;1644;p34"/>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645" name="Google Shape;1645;p34"/>
          <p:cNvSpPr/>
          <p:nvPr/>
        </p:nvSpPr>
        <p:spPr>
          <a:xfrm>
            <a:off x="7827300" y="1511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34"/>
          <p:cNvSpPr txBox="1">
            <a:spLocks noGrp="1"/>
          </p:cNvSpPr>
          <p:nvPr>
            <p:ph type="title"/>
          </p:nvPr>
        </p:nvSpPr>
        <p:spPr>
          <a:xfrm>
            <a:off x="4635609" y="2863350"/>
            <a:ext cx="3191700" cy="88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47" name="Google Shape;1647;p34"/>
          <p:cNvSpPr>
            <a:spLocks noGrp="1"/>
          </p:cNvSpPr>
          <p:nvPr>
            <p:ph type="pic" idx="2"/>
          </p:nvPr>
        </p:nvSpPr>
        <p:spPr>
          <a:xfrm flipH="1">
            <a:off x="810613" y="1827350"/>
            <a:ext cx="3685800" cy="2649900"/>
          </a:xfrm>
          <a:prstGeom prst="rect">
            <a:avLst/>
          </a:prstGeom>
          <a:noFill/>
          <a:ln w="9525" cap="flat" cmpd="sng">
            <a:solidFill>
              <a:schemeClr val="lt2"/>
            </a:solidFill>
            <a:prstDash val="solid"/>
            <a:round/>
            <a:headEnd type="none" w="sm" len="sm"/>
            <a:tailEnd type="none" w="sm" len="sm"/>
          </a:ln>
        </p:spPr>
      </p:sp>
      <p:sp>
        <p:nvSpPr>
          <p:cNvPr id="1648" name="Google Shape;1648;p34"/>
          <p:cNvSpPr txBox="1">
            <a:spLocks noGrp="1"/>
          </p:cNvSpPr>
          <p:nvPr>
            <p:ph type="subTitle" idx="1"/>
          </p:nvPr>
        </p:nvSpPr>
        <p:spPr>
          <a:xfrm>
            <a:off x="4635600" y="3592550"/>
            <a:ext cx="3191700" cy="88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49" name="Google Shape;1649;p34"/>
          <p:cNvSpPr>
            <a:spLocks noGrp="1"/>
          </p:cNvSpPr>
          <p:nvPr>
            <p:ph type="pic" idx="3"/>
          </p:nvPr>
        </p:nvSpPr>
        <p:spPr>
          <a:xfrm flipH="1">
            <a:off x="2756425" y="636775"/>
            <a:ext cx="1740000" cy="1117500"/>
          </a:xfrm>
          <a:prstGeom prst="rect">
            <a:avLst/>
          </a:prstGeom>
          <a:noFill/>
          <a:ln w="9525" cap="flat" cmpd="sng">
            <a:solidFill>
              <a:schemeClr val="lt2"/>
            </a:solidFill>
            <a:prstDash val="solid"/>
            <a:round/>
            <a:headEnd type="none" w="sm" len="sm"/>
            <a:tailEnd type="none" w="sm" len="sm"/>
          </a:ln>
        </p:spPr>
      </p:sp>
      <p:sp>
        <p:nvSpPr>
          <p:cNvPr id="1650" name="Google Shape;1650;p34"/>
          <p:cNvSpPr>
            <a:spLocks noGrp="1"/>
          </p:cNvSpPr>
          <p:nvPr>
            <p:ph type="pic" idx="4"/>
          </p:nvPr>
        </p:nvSpPr>
        <p:spPr>
          <a:xfrm flipH="1">
            <a:off x="810700" y="654450"/>
            <a:ext cx="1887300" cy="1099800"/>
          </a:xfrm>
          <a:prstGeom prst="rect">
            <a:avLst/>
          </a:prstGeom>
          <a:noFill/>
          <a:ln w="9525" cap="flat" cmpd="sng">
            <a:solidFill>
              <a:schemeClr val="lt2"/>
            </a:solidFill>
            <a:prstDash val="solid"/>
            <a:round/>
            <a:headEnd type="none" w="sm" len="sm"/>
            <a:tailEnd type="none" w="sm" len="sm"/>
          </a:ln>
        </p:spPr>
      </p:sp>
      <p:sp>
        <p:nvSpPr>
          <p:cNvPr id="1651" name="Google Shape;1651;p34"/>
          <p:cNvSpPr>
            <a:spLocks noGrp="1"/>
          </p:cNvSpPr>
          <p:nvPr>
            <p:ph type="pic" idx="5"/>
          </p:nvPr>
        </p:nvSpPr>
        <p:spPr>
          <a:xfrm flipH="1">
            <a:off x="4554838" y="636775"/>
            <a:ext cx="3755400" cy="2047200"/>
          </a:xfrm>
          <a:prstGeom prst="rect">
            <a:avLst/>
          </a:prstGeom>
          <a:noFill/>
          <a:ln w="9525" cap="flat" cmpd="sng">
            <a:solidFill>
              <a:schemeClr val="lt2"/>
            </a:solidFill>
            <a:prstDash val="solid"/>
            <a:round/>
            <a:headEnd type="none" w="sm" len="sm"/>
            <a:tailEnd type="none" w="sm" len="sm"/>
          </a:ln>
        </p:spPr>
      </p:sp>
      <p:sp>
        <p:nvSpPr>
          <p:cNvPr id="1652" name="Google Shape;1652;p34"/>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39"/>
        <p:cNvGrpSpPr/>
        <p:nvPr/>
      </p:nvGrpSpPr>
      <p:grpSpPr>
        <a:xfrm>
          <a:off x="0" y="0"/>
          <a:ext cx="0" cy="0"/>
          <a:chOff x="0" y="0"/>
          <a:chExt cx="0" cy="0"/>
        </a:xfrm>
      </p:grpSpPr>
      <p:sp>
        <p:nvSpPr>
          <p:cNvPr id="140" name="Google Shape;140;p16"/>
          <p:cNvSpPr txBox="1">
            <a:spLocks noGrp="1"/>
          </p:cNvSpPr>
          <p:nvPr>
            <p:ph type="subTitle" idx="1"/>
          </p:nvPr>
        </p:nvSpPr>
        <p:spPr>
          <a:xfrm>
            <a:off x="1799200" y="138020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141" name="Google Shape;141;p16"/>
          <p:cNvSpPr txBox="1">
            <a:spLocks noGrp="1"/>
          </p:cNvSpPr>
          <p:nvPr>
            <p:ph type="subTitle" idx="2"/>
          </p:nvPr>
        </p:nvSpPr>
        <p:spPr>
          <a:xfrm>
            <a:off x="1799175" y="1756925"/>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42" name="Google Shape;142;p16"/>
          <p:cNvSpPr txBox="1">
            <a:spLocks noGrp="1"/>
          </p:cNvSpPr>
          <p:nvPr>
            <p:ph type="title"/>
          </p:nvPr>
        </p:nvSpPr>
        <p:spPr>
          <a:xfrm>
            <a:off x="734975" y="1445088"/>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143" name="Google Shape;143;p16"/>
          <p:cNvSpPr txBox="1">
            <a:spLocks noGrp="1"/>
          </p:cNvSpPr>
          <p:nvPr>
            <p:ph type="subTitle" idx="3"/>
          </p:nvPr>
        </p:nvSpPr>
        <p:spPr>
          <a:xfrm>
            <a:off x="1799200" y="3262551"/>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144" name="Google Shape;144;p16"/>
          <p:cNvSpPr txBox="1">
            <a:spLocks noGrp="1"/>
          </p:cNvSpPr>
          <p:nvPr>
            <p:ph type="subTitle" idx="4"/>
          </p:nvPr>
        </p:nvSpPr>
        <p:spPr>
          <a:xfrm>
            <a:off x="1799175" y="3650400"/>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45" name="Google Shape;145;p16"/>
          <p:cNvSpPr txBox="1">
            <a:spLocks noGrp="1"/>
          </p:cNvSpPr>
          <p:nvPr>
            <p:ph type="title" idx="5"/>
          </p:nvPr>
        </p:nvSpPr>
        <p:spPr>
          <a:xfrm>
            <a:off x="734975" y="3321050"/>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146" name="Google Shape;146;p16"/>
          <p:cNvSpPr txBox="1">
            <a:spLocks noGrp="1"/>
          </p:cNvSpPr>
          <p:nvPr>
            <p:ph type="subTitle" idx="6"/>
          </p:nvPr>
        </p:nvSpPr>
        <p:spPr>
          <a:xfrm>
            <a:off x="5613125" y="138020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solidFill>
                  <a:schemeClr val="dk1"/>
                </a:solidFill>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147" name="Google Shape;147;p16"/>
          <p:cNvSpPr txBox="1">
            <a:spLocks noGrp="1"/>
          </p:cNvSpPr>
          <p:nvPr>
            <p:ph type="subTitle" idx="7"/>
          </p:nvPr>
        </p:nvSpPr>
        <p:spPr>
          <a:xfrm>
            <a:off x="5613125" y="1756925"/>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48" name="Google Shape;148;p16"/>
          <p:cNvSpPr txBox="1">
            <a:spLocks noGrp="1"/>
          </p:cNvSpPr>
          <p:nvPr>
            <p:ph type="title" idx="8"/>
          </p:nvPr>
        </p:nvSpPr>
        <p:spPr>
          <a:xfrm>
            <a:off x="4549025" y="1445088"/>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149" name="Google Shape;149;p16"/>
          <p:cNvSpPr txBox="1">
            <a:spLocks noGrp="1"/>
          </p:cNvSpPr>
          <p:nvPr>
            <p:ph type="subTitle" idx="9"/>
          </p:nvPr>
        </p:nvSpPr>
        <p:spPr>
          <a:xfrm>
            <a:off x="5613125" y="3262550"/>
            <a:ext cx="2288700" cy="510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Font typeface="Bebas Neue"/>
              <a:buNone/>
              <a:defRPr sz="1800" b="1">
                <a:latin typeface="Krona One"/>
                <a:ea typeface="Krona One"/>
                <a:cs typeface="Krona One"/>
                <a:sym typeface="Krona One"/>
              </a:defRPr>
            </a:lvl1pPr>
            <a:lvl2pPr lvl="1" algn="ctr">
              <a:lnSpc>
                <a:spcPct val="100000"/>
              </a:lnSpc>
              <a:spcBef>
                <a:spcPts val="0"/>
              </a:spcBef>
              <a:spcAft>
                <a:spcPts val="0"/>
              </a:spcAft>
              <a:buSzPts val="2400"/>
              <a:buFont typeface="Bebas Neue"/>
              <a:buNone/>
              <a:defRPr sz="2400" b="1">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b="1">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b="1">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b="1">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b="1">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b="1">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b="1">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b="1">
                <a:latin typeface="Bebas Neue"/>
                <a:ea typeface="Bebas Neue"/>
                <a:cs typeface="Bebas Neue"/>
                <a:sym typeface="Bebas Neue"/>
              </a:defRPr>
            </a:lvl9pPr>
          </a:lstStyle>
          <a:p>
            <a:endParaRPr/>
          </a:p>
        </p:txBody>
      </p:sp>
      <p:sp>
        <p:nvSpPr>
          <p:cNvPr id="150" name="Google Shape;150;p16"/>
          <p:cNvSpPr txBox="1">
            <a:spLocks noGrp="1"/>
          </p:cNvSpPr>
          <p:nvPr>
            <p:ph type="subTitle" idx="13"/>
          </p:nvPr>
        </p:nvSpPr>
        <p:spPr>
          <a:xfrm>
            <a:off x="5613125" y="3650400"/>
            <a:ext cx="22887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51" name="Google Shape;151;p16"/>
          <p:cNvSpPr txBox="1">
            <a:spLocks noGrp="1"/>
          </p:cNvSpPr>
          <p:nvPr>
            <p:ph type="title" idx="14"/>
          </p:nvPr>
        </p:nvSpPr>
        <p:spPr>
          <a:xfrm>
            <a:off x="4549025" y="3321050"/>
            <a:ext cx="1144500" cy="899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000"/>
              <a:buNone/>
              <a:defRPr sz="3800">
                <a:solidFill>
                  <a:schemeClr val="lt1"/>
                </a:solidFill>
                <a:highlight>
                  <a:schemeClr val="lt2"/>
                </a:highlight>
              </a:defRPr>
            </a:lvl1pPr>
            <a:lvl2pPr lvl="1"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2pPr>
            <a:lvl3pPr lvl="2"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3pPr>
            <a:lvl4pPr lvl="3"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4pPr>
            <a:lvl5pPr lvl="4"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5pPr>
            <a:lvl6pPr lvl="5"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6pPr>
            <a:lvl7pPr lvl="6"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7pPr>
            <a:lvl8pPr lvl="7"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8pPr>
            <a:lvl9pPr lvl="8" algn="ctr">
              <a:lnSpc>
                <a:spcPct val="100000"/>
              </a:lnSpc>
              <a:spcBef>
                <a:spcPts val="0"/>
              </a:spcBef>
              <a:spcAft>
                <a:spcPts val="0"/>
              </a:spcAft>
              <a:buClr>
                <a:schemeClr val="lt1"/>
              </a:buClr>
              <a:buSzPts val="4000"/>
              <a:buFont typeface="Bebas Neue"/>
              <a:buNone/>
              <a:defRPr sz="4000" b="1">
                <a:solidFill>
                  <a:schemeClr val="lt1"/>
                </a:solidFill>
                <a:latin typeface="Bebas Neue"/>
                <a:ea typeface="Bebas Neue"/>
                <a:cs typeface="Bebas Neue"/>
                <a:sym typeface="Bebas Neue"/>
              </a:defRPr>
            </a:lvl9pPr>
          </a:lstStyle>
          <a:p>
            <a:endParaRPr/>
          </a:p>
        </p:txBody>
      </p:sp>
      <p:sp>
        <p:nvSpPr>
          <p:cNvPr id="152" name="Google Shape;152;p16"/>
          <p:cNvSpPr txBox="1">
            <a:spLocks noGrp="1"/>
          </p:cNvSpPr>
          <p:nvPr>
            <p:ph type="title" idx="15"/>
          </p:nvPr>
        </p:nvSpPr>
        <p:spPr>
          <a:xfrm>
            <a:off x="733950" y="457200"/>
            <a:ext cx="7674900" cy="5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53" name="Google Shape;153;p16"/>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154" name="Google Shape;154;p16"/>
          <p:cNvSpPr/>
          <p:nvPr/>
        </p:nvSpPr>
        <p:spPr>
          <a:xfrm>
            <a:off x="3200400" y="4751063"/>
            <a:ext cx="2742000" cy="1053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6"/>
          <p:cNvSpPr/>
          <p:nvPr/>
        </p:nvSpPr>
        <p:spPr>
          <a:xfrm>
            <a:off x="-901300" y="1911300"/>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16"/>
          <p:cNvSpPr/>
          <p:nvPr/>
        </p:nvSpPr>
        <p:spPr>
          <a:xfrm>
            <a:off x="315650" y="27554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7" name="Google Shape;157;p16"/>
          <p:cNvGrpSpPr/>
          <p:nvPr/>
        </p:nvGrpSpPr>
        <p:grpSpPr>
          <a:xfrm>
            <a:off x="8457639" y="2739472"/>
            <a:ext cx="1790849" cy="1556459"/>
            <a:chOff x="7170900" y="2667248"/>
            <a:chExt cx="2524456" cy="2194050"/>
          </a:xfrm>
        </p:grpSpPr>
        <p:cxnSp>
          <p:nvCxnSpPr>
            <p:cNvPr id="158" name="Google Shape;158;p16"/>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59" name="Google Shape;159;p16"/>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0" name="Google Shape;160;p16"/>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1" name="Google Shape;161;p16"/>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2" name="Google Shape;162;p16"/>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3" name="Google Shape;163;p16"/>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4" name="Google Shape;164;p16"/>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5" name="Google Shape;165;p16"/>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6" name="Google Shape;166;p16"/>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7" name="Google Shape;167;p16"/>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68" name="Google Shape;168;p16"/>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69" name="Google Shape;169;p16"/>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0" name="Google Shape;170;p16"/>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1" name="Google Shape;171;p16"/>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2" name="Google Shape;172;p16"/>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3" name="Google Shape;173;p16"/>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4" name="Google Shape;174;p16"/>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 name="Google Shape;175;p16"/>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6" name="Google Shape;176;p16"/>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7" name="Google Shape;177;p16"/>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8" name="Google Shape;178;p16"/>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 name="Google Shape;179;p16"/>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0" name="Google Shape;180;p16"/>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1" name="Google Shape;181;p16"/>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2" name="Google Shape;182;p16"/>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3" name="Google Shape;183;p16"/>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84" name="Google Shape;184;p16"/>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5" name="Google Shape;185;p16"/>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86" name="Google Shape;186;p16"/>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7" name="Google Shape;187;p16"/>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88" name="Google Shape;188;p16"/>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9" name="Google Shape;189;p16"/>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0" name="Google Shape;190;p16"/>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91" name="Google Shape;191;p16"/>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2" name="Google Shape;192;p16"/>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93" name="Google Shape;193;p16"/>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4" name="Google Shape;194;p16"/>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5" name="Google Shape;195;p16"/>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6" name="Google Shape;196;p16"/>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7" name="Google Shape;197;p16"/>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8" name="Google Shape;198;p16"/>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9" name="Google Shape;199;p16"/>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0" name="Google Shape;200;p16"/>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1" name="Google Shape;201;p16"/>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2" name="Google Shape;202;p16"/>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3" name="Google Shape;203;p16"/>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 name="Google Shape;204;p16"/>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5" name="Google Shape;205;p16"/>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6" name="Google Shape;206;p16"/>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7" name="Google Shape;207;p16"/>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8" name="Google Shape;208;p16"/>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9" name="Google Shape;209;p16"/>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0" name="Google Shape;210;p16"/>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1" name="Google Shape;211;p16"/>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2" name="Google Shape;212;p16"/>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 name="Google Shape;213;p16"/>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 name="Google Shape;214;p16"/>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5" name="Google Shape;215;p16"/>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6" name="Google Shape;216;p16"/>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7" name="Google Shape;217;p16"/>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18" name="Google Shape;218;p16"/>
          <p:cNvSpPr/>
          <p:nvPr/>
        </p:nvSpPr>
        <p:spPr>
          <a:xfrm rot="1905475">
            <a:off x="1427850" y="4569987"/>
            <a:ext cx="2138677" cy="127688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16"/>
          <p:cNvGrpSpPr/>
          <p:nvPr/>
        </p:nvGrpSpPr>
        <p:grpSpPr>
          <a:xfrm>
            <a:off x="88554" y="-1118404"/>
            <a:ext cx="1492711" cy="1297342"/>
            <a:chOff x="7170900" y="2667248"/>
            <a:chExt cx="2524456" cy="2194050"/>
          </a:xfrm>
        </p:grpSpPr>
        <p:cxnSp>
          <p:nvCxnSpPr>
            <p:cNvPr id="220" name="Google Shape;220;p16"/>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1" name="Google Shape;221;p16"/>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2" name="Google Shape;222;p16"/>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3" name="Google Shape;223;p16"/>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4" name="Google Shape;224;p16"/>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5" name="Google Shape;225;p16"/>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 name="Google Shape;226;p16"/>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 name="Google Shape;227;p16"/>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8" name="Google Shape;228;p16"/>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9" name="Google Shape;229;p16"/>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30" name="Google Shape;230;p16"/>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31" name="Google Shape;231;p16"/>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32" name="Google Shape;232;p16"/>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33" name="Google Shape;233;p16"/>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34" name="Google Shape;234;p16"/>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35" name="Google Shape;235;p16"/>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36" name="Google Shape;236;p16"/>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37" name="Google Shape;237;p16"/>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38" name="Google Shape;238;p16"/>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39" name="Google Shape;239;p16"/>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0" name="Google Shape;240;p16"/>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1" name="Google Shape;241;p16"/>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2" name="Google Shape;242;p16"/>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3" name="Google Shape;243;p16"/>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4" name="Google Shape;244;p16"/>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45" name="Google Shape;245;p16"/>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46" name="Google Shape;246;p16"/>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47" name="Google Shape;247;p16"/>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48" name="Google Shape;248;p16"/>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49" name="Google Shape;249;p16"/>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 name="Google Shape;250;p16"/>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1" name="Google Shape;251;p16"/>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2" name="Google Shape;252;p16"/>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3" name="Google Shape;253;p16"/>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4" name="Google Shape;254;p16"/>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5" name="Google Shape;255;p16"/>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6" name="Google Shape;256;p16"/>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7" name="Google Shape;257;p16"/>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8" name="Google Shape;258;p16"/>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9" name="Google Shape;259;p16"/>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0" name="Google Shape;260;p16"/>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1" name="Google Shape;261;p16"/>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2" name="Google Shape;262;p16"/>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3" name="Google Shape;263;p16"/>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 name="Google Shape;264;p16"/>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5" name="Google Shape;265;p16"/>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6" name="Google Shape;266;p16"/>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7" name="Google Shape;267;p16"/>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8" name="Google Shape;268;p16"/>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9" name="Google Shape;269;p16"/>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0" name="Google Shape;270;p16"/>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1" name="Google Shape;271;p16"/>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2" name="Google Shape;272;p16"/>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3" name="Google Shape;273;p16"/>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 name="Google Shape;274;p16"/>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5" name="Google Shape;275;p16"/>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6" name="Google Shape;276;p16"/>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7" name="Google Shape;277;p16"/>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8" name="Google Shape;278;p16"/>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9" name="Google Shape;279;p16"/>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280" name="Google Shape;280;p16"/>
          <p:cNvSpPr/>
          <p:nvPr/>
        </p:nvSpPr>
        <p:spPr>
          <a:xfrm>
            <a:off x="8538525" y="3132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16"/>
          <p:cNvSpPr/>
          <p:nvPr/>
        </p:nvSpPr>
        <p:spPr>
          <a:xfrm>
            <a:off x="2421438" y="48411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653"/>
        <p:cNvGrpSpPr/>
        <p:nvPr/>
      </p:nvGrpSpPr>
      <p:grpSpPr>
        <a:xfrm>
          <a:off x="0" y="0"/>
          <a:ext cx="0" cy="0"/>
          <a:chOff x="0" y="0"/>
          <a:chExt cx="0" cy="0"/>
        </a:xfrm>
      </p:grpSpPr>
      <p:sp>
        <p:nvSpPr>
          <p:cNvPr id="1654" name="Google Shape;1654;p35"/>
          <p:cNvSpPr txBox="1">
            <a:spLocks noGrp="1"/>
          </p:cNvSpPr>
          <p:nvPr>
            <p:ph type="title"/>
          </p:nvPr>
        </p:nvSpPr>
        <p:spPr>
          <a:xfrm>
            <a:off x="734975" y="1168650"/>
            <a:ext cx="7674000" cy="280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83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655" name="Google Shape;1655;p35"/>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656"/>
        <p:cNvGrpSpPr/>
        <p:nvPr/>
      </p:nvGrpSpPr>
      <p:grpSpPr>
        <a:xfrm>
          <a:off x="0" y="0"/>
          <a:ext cx="0" cy="0"/>
          <a:chOff x="0" y="0"/>
          <a:chExt cx="0" cy="0"/>
        </a:xfrm>
      </p:grpSpPr>
      <p:sp>
        <p:nvSpPr>
          <p:cNvPr id="1657" name="Google Shape;1657;p36"/>
          <p:cNvSpPr txBox="1">
            <a:spLocks noGrp="1"/>
          </p:cNvSpPr>
          <p:nvPr>
            <p:ph type="subTitle" idx="1"/>
          </p:nvPr>
        </p:nvSpPr>
        <p:spPr>
          <a:xfrm>
            <a:off x="4572000" y="1632925"/>
            <a:ext cx="3837000" cy="252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D1B4E5"/>
              </a:buClr>
              <a:buSzPts val="1500"/>
              <a:buAutoNum type="arabicPeriod"/>
              <a:defRPr b="0"/>
            </a:lvl1pPr>
            <a:lvl2pPr lvl="1" algn="ctr">
              <a:lnSpc>
                <a:spcPct val="100000"/>
              </a:lnSpc>
              <a:spcBef>
                <a:spcPts val="0"/>
              </a:spcBef>
              <a:spcAft>
                <a:spcPts val="0"/>
              </a:spcAft>
              <a:buClr>
                <a:srgbClr val="000000"/>
              </a:buClr>
              <a:buSzPts val="1200"/>
              <a:buFont typeface="Arimo"/>
              <a:buAutoNum type="alphaLcPeriod"/>
              <a:defRPr/>
            </a:lvl2pPr>
            <a:lvl3pPr lvl="2" algn="ctr">
              <a:lnSpc>
                <a:spcPct val="100000"/>
              </a:lnSpc>
              <a:spcBef>
                <a:spcPts val="0"/>
              </a:spcBef>
              <a:spcAft>
                <a:spcPts val="0"/>
              </a:spcAft>
              <a:buClr>
                <a:srgbClr val="000000"/>
              </a:buClr>
              <a:buSzPts val="1200"/>
              <a:buFont typeface="Arimo"/>
              <a:buAutoNum type="romanLcPeriod"/>
              <a:defRPr/>
            </a:lvl3pPr>
            <a:lvl4pPr lvl="3" algn="ctr">
              <a:lnSpc>
                <a:spcPct val="100000"/>
              </a:lnSpc>
              <a:spcBef>
                <a:spcPts val="0"/>
              </a:spcBef>
              <a:spcAft>
                <a:spcPts val="0"/>
              </a:spcAft>
              <a:buClr>
                <a:srgbClr val="000000"/>
              </a:buClr>
              <a:buSzPts val="1200"/>
              <a:buFont typeface="Arimo"/>
              <a:buAutoNum type="arabicPeriod"/>
              <a:defRPr/>
            </a:lvl4pPr>
            <a:lvl5pPr lvl="4" algn="ctr">
              <a:lnSpc>
                <a:spcPct val="100000"/>
              </a:lnSpc>
              <a:spcBef>
                <a:spcPts val="0"/>
              </a:spcBef>
              <a:spcAft>
                <a:spcPts val="0"/>
              </a:spcAft>
              <a:buClr>
                <a:srgbClr val="000000"/>
              </a:buClr>
              <a:buSzPts val="1200"/>
              <a:buFont typeface="Arimo"/>
              <a:buAutoNum type="alphaLcPeriod"/>
              <a:defRPr/>
            </a:lvl5pPr>
            <a:lvl6pPr lvl="5" algn="ctr">
              <a:lnSpc>
                <a:spcPct val="100000"/>
              </a:lnSpc>
              <a:spcBef>
                <a:spcPts val="0"/>
              </a:spcBef>
              <a:spcAft>
                <a:spcPts val="0"/>
              </a:spcAft>
              <a:buClr>
                <a:srgbClr val="000000"/>
              </a:buClr>
              <a:buSzPts val="1200"/>
              <a:buFont typeface="Arimo"/>
              <a:buAutoNum type="romanLcPeriod"/>
              <a:defRPr/>
            </a:lvl6pPr>
            <a:lvl7pPr lvl="6" algn="ctr">
              <a:lnSpc>
                <a:spcPct val="100000"/>
              </a:lnSpc>
              <a:spcBef>
                <a:spcPts val="0"/>
              </a:spcBef>
              <a:spcAft>
                <a:spcPts val="0"/>
              </a:spcAft>
              <a:buClr>
                <a:srgbClr val="000000"/>
              </a:buClr>
              <a:buSzPts val="1200"/>
              <a:buFont typeface="Arimo"/>
              <a:buAutoNum type="arabicPeriod"/>
              <a:defRPr/>
            </a:lvl7pPr>
            <a:lvl8pPr lvl="7" algn="ctr">
              <a:lnSpc>
                <a:spcPct val="100000"/>
              </a:lnSpc>
              <a:spcBef>
                <a:spcPts val="0"/>
              </a:spcBef>
              <a:spcAft>
                <a:spcPts val="0"/>
              </a:spcAft>
              <a:buClr>
                <a:srgbClr val="000000"/>
              </a:buClr>
              <a:buSzPts val="1200"/>
              <a:buFont typeface="Arimo"/>
              <a:buAutoNum type="alphaLcPeriod"/>
              <a:defRPr/>
            </a:lvl8pPr>
            <a:lvl9pPr lvl="8" algn="ctr">
              <a:lnSpc>
                <a:spcPct val="100000"/>
              </a:lnSpc>
              <a:spcBef>
                <a:spcPts val="0"/>
              </a:spcBef>
              <a:spcAft>
                <a:spcPts val="0"/>
              </a:spcAft>
              <a:buClr>
                <a:srgbClr val="000000"/>
              </a:buClr>
              <a:buSzPts val="1200"/>
              <a:buFont typeface="Arimo"/>
              <a:buAutoNum type="romanLcPeriod"/>
              <a:defRPr/>
            </a:lvl9pPr>
          </a:lstStyle>
          <a:p>
            <a:endParaRPr/>
          </a:p>
        </p:txBody>
      </p:sp>
      <p:sp>
        <p:nvSpPr>
          <p:cNvPr id="1658" name="Google Shape;1658;p36"/>
          <p:cNvSpPr txBox="1">
            <a:spLocks noGrp="1"/>
          </p:cNvSpPr>
          <p:nvPr>
            <p:ph type="title"/>
          </p:nvPr>
        </p:nvSpPr>
        <p:spPr>
          <a:xfrm>
            <a:off x="4571850" y="457200"/>
            <a:ext cx="3837000" cy="111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sz="32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59" name="Google Shape;1659;p36"/>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660"/>
        <p:cNvGrpSpPr/>
        <p:nvPr/>
      </p:nvGrpSpPr>
      <p:grpSpPr>
        <a:xfrm>
          <a:off x="0" y="0"/>
          <a:ext cx="0" cy="0"/>
          <a:chOff x="0" y="0"/>
          <a:chExt cx="0" cy="0"/>
        </a:xfrm>
      </p:grpSpPr>
      <p:sp>
        <p:nvSpPr>
          <p:cNvPr id="1661" name="Google Shape;1661;p37"/>
          <p:cNvSpPr txBox="1">
            <a:spLocks noGrp="1"/>
          </p:cNvSpPr>
          <p:nvPr>
            <p:ph type="title"/>
          </p:nvPr>
        </p:nvSpPr>
        <p:spPr>
          <a:xfrm>
            <a:off x="734975" y="4129000"/>
            <a:ext cx="7674000" cy="4707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SzPts val="2500"/>
              <a:buNone/>
              <a:defRPr sz="22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cxnSp>
        <p:nvCxnSpPr>
          <p:cNvPr id="1662" name="Google Shape;1662;p37"/>
          <p:cNvCxnSpPr/>
          <p:nvPr/>
        </p:nvCxnSpPr>
        <p:spPr>
          <a:xfrm>
            <a:off x="0" y="527625"/>
            <a:ext cx="9165900" cy="0"/>
          </a:xfrm>
          <a:prstGeom prst="straightConnector1">
            <a:avLst/>
          </a:prstGeom>
          <a:noFill/>
          <a:ln w="19050" cap="flat" cmpd="sng">
            <a:solidFill>
              <a:schemeClr val="dk2"/>
            </a:solidFill>
            <a:prstDash val="solid"/>
            <a:round/>
            <a:headEnd type="none" w="sm" len="sm"/>
            <a:tailEnd type="none" w="sm" len="sm"/>
          </a:ln>
        </p:spPr>
      </p:cxnSp>
      <p:sp>
        <p:nvSpPr>
          <p:cNvPr id="1663" name="Google Shape;1663;p37"/>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664"/>
        <p:cNvGrpSpPr/>
        <p:nvPr/>
      </p:nvGrpSpPr>
      <p:grpSpPr>
        <a:xfrm>
          <a:off x="0" y="0"/>
          <a:ext cx="0" cy="0"/>
          <a:chOff x="0" y="0"/>
          <a:chExt cx="0" cy="0"/>
        </a:xfrm>
      </p:grpSpPr>
      <p:sp>
        <p:nvSpPr>
          <p:cNvPr id="1665" name="Google Shape;1665;p38"/>
          <p:cNvSpPr/>
          <p:nvPr/>
        </p:nvSpPr>
        <p:spPr>
          <a:xfrm>
            <a:off x="1856500" y="43407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66" name="Google Shape;1666;p38"/>
          <p:cNvGrpSpPr/>
          <p:nvPr/>
        </p:nvGrpSpPr>
        <p:grpSpPr>
          <a:xfrm>
            <a:off x="4297075" y="4549647"/>
            <a:ext cx="1898391" cy="1649926"/>
            <a:chOff x="7170900" y="2667248"/>
            <a:chExt cx="2524456" cy="2194050"/>
          </a:xfrm>
        </p:grpSpPr>
        <p:cxnSp>
          <p:nvCxnSpPr>
            <p:cNvPr id="1667" name="Google Shape;1667;p3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68" name="Google Shape;1668;p3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69" name="Google Shape;1669;p3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70" name="Google Shape;1670;p3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71" name="Google Shape;1671;p3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72" name="Google Shape;1672;p3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73" name="Google Shape;1673;p3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74" name="Google Shape;1674;p3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75" name="Google Shape;1675;p3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76" name="Google Shape;1676;p3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77" name="Google Shape;1677;p3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78" name="Google Shape;1678;p3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79" name="Google Shape;1679;p3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80" name="Google Shape;1680;p3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81" name="Google Shape;1681;p3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82" name="Google Shape;1682;p3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83" name="Google Shape;1683;p3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84" name="Google Shape;1684;p3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85" name="Google Shape;1685;p3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86" name="Google Shape;1686;p3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87" name="Google Shape;1687;p3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88" name="Google Shape;1688;p3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89" name="Google Shape;1689;p3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690" name="Google Shape;1690;p3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691" name="Google Shape;1691;p3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692" name="Google Shape;1692;p3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693" name="Google Shape;1693;p3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694" name="Google Shape;1694;p3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695" name="Google Shape;1695;p3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696" name="Google Shape;1696;p3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697" name="Google Shape;1697;p3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698" name="Google Shape;1698;p3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699" name="Google Shape;1699;p3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700" name="Google Shape;1700;p3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701" name="Google Shape;1701;p3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702" name="Google Shape;1702;p3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703" name="Google Shape;1703;p3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04" name="Google Shape;1704;p3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05" name="Google Shape;1705;p3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06" name="Google Shape;1706;p3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07" name="Google Shape;1707;p3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08" name="Google Shape;1708;p3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09" name="Google Shape;1709;p3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10" name="Google Shape;1710;p3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11" name="Google Shape;1711;p3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12" name="Google Shape;1712;p3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13" name="Google Shape;1713;p3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714" name="Google Shape;1714;p3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715" name="Google Shape;1715;p3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16" name="Google Shape;1716;p3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717" name="Google Shape;1717;p3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18" name="Google Shape;1718;p3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719" name="Google Shape;1719;p3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20" name="Google Shape;1720;p3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721" name="Google Shape;1721;p3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22" name="Google Shape;1722;p3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723" name="Google Shape;1723;p3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24" name="Google Shape;1724;p3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725" name="Google Shape;1725;p3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726" name="Google Shape;1726;p3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727" name="Google Shape;1727;p38"/>
          <p:cNvSpPr/>
          <p:nvPr/>
        </p:nvSpPr>
        <p:spPr>
          <a:xfrm>
            <a:off x="454700" y="11983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38"/>
          <p:cNvSpPr/>
          <p:nvPr/>
        </p:nvSpPr>
        <p:spPr>
          <a:xfrm>
            <a:off x="7939325" y="2168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38"/>
          <p:cNvSpPr txBox="1">
            <a:spLocks noGrp="1"/>
          </p:cNvSpPr>
          <p:nvPr>
            <p:ph type="title"/>
          </p:nvPr>
        </p:nvSpPr>
        <p:spPr>
          <a:xfrm>
            <a:off x="735000" y="1624913"/>
            <a:ext cx="7674000" cy="1398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7500">
                <a:solidFill>
                  <a:schemeClr val="lt1"/>
                </a:solidFill>
                <a:highlight>
                  <a:schemeClr val="lt2"/>
                </a:highlight>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endParaRPr/>
          </a:p>
        </p:txBody>
      </p:sp>
      <p:sp>
        <p:nvSpPr>
          <p:cNvPr id="1730" name="Google Shape;1730;p38"/>
          <p:cNvSpPr txBox="1">
            <a:spLocks noGrp="1"/>
          </p:cNvSpPr>
          <p:nvPr>
            <p:ph type="subTitle" idx="1"/>
          </p:nvPr>
        </p:nvSpPr>
        <p:spPr>
          <a:xfrm>
            <a:off x="735000" y="3023588"/>
            <a:ext cx="7674000" cy="404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731" name="Google Shape;1731;p38"/>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32"/>
        <p:cNvGrpSpPr/>
        <p:nvPr/>
      </p:nvGrpSpPr>
      <p:grpSpPr>
        <a:xfrm>
          <a:off x="0" y="0"/>
          <a:ext cx="0" cy="0"/>
          <a:chOff x="0" y="0"/>
          <a:chExt cx="0" cy="0"/>
        </a:xfrm>
      </p:grpSpPr>
      <p:sp>
        <p:nvSpPr>
          <p:cNvPr id="1733" name="Google Shape;1733;p39"/>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734"/>
        <p:cNvGrpSpPr/>
        <p:nvPr/>
      </p:nvGrpSpPr>
      <p:grpSpPr>
        <a:xfrm>
          <a:off x="0" y="0"/>
          <a:ext cx="0" cy="0"/>
          <a:chOff x="0" y="0"/>
          <a:chExt cx="0" cy="0"/>
        </a:xfrm>
      </p:grpSpPr>
      <p:sp>
        <p:nvSpPr>
          <p:cNvPr id="1735" name="Google Shape;1735;p40"/>
          <p:cNvSpPr txBox="1">
            <a:spLocks noGrp="1"/>
          </p:cNvSpPr>
          <p:nvPr>
            <p:ph type="title"/>
          </p:nvPr>
        </p:nvSpPr>
        <p:spPr>
          <a:xfrm>
            <a:off x="734975" y="457200"/>
            <a:ext cx="7674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736" name="Google Shape;1736;p40"/>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1737" name="Google Shape;1737;p40"/>
          <p:cNvSpPr/>
          <p:nvPr/>
        </p:nvSpPr>
        <p:spPr>
          <a:xfrm flipH="1">
            <a:off x="5192788" y="4798313"/>
            <a:ext cx="2742000" cy="1053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0"/>
          <p:cNvSpPr/>
          <p:nvPr/>
        </p:nvSpPr>
        <p:spPr>
          <a:xfrm flipH="1">
            <a:off x="8659488" y="1911300"/>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0"/>
          <p:cNvSpPr/>
          <p:nvPr/>
        </p:nvSpPr>
        <p:spPr>
          <a:xfrm flipH="1">
            <a:off x="8810313" y="24997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40" name="Google Shape;1740;p40"/>
          <p:cNvGrpSpPr/>
          <p:nvPr/>
        </p:nvGrpSpPr>
        <p:grpSpPr>
          <a:xfrm flipH="1">
            <a:off x="-1566900" y="2739472"/>
            <a:ext cx="1790849" cy="1556459"/>
            <a:chOff x="7170900" y="2667248"/>
            <a:chExt cx="2524456" cy="2194050"/>
          </a:xfrm>
        </p:grpSpPr>
        <p:cxnSp>
          <p:nvCxnSpPr>
            <p:cNvPr id="1741" name="Google Shape;1741;p40"/>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42" name="Google Shape;1742;p40"/>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43" name="Google Shape;1743;p40"/>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44" name="Google Shape;1744;p40"/>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45" name="Google Shape;1745;p40"/>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46" name="Google Shape;1746;p40"/>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47" name="Google Shape;1747;p40"/>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48" name="Google Shape;1748;p40"/>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49" name="Google Shape;1749;p40"/>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0" name="Google Shape;1750;p40"/>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51" name="Google Shape;1751;p40"/>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2" name="Google Shape;1752;p40"/>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53" name="Google Shape;1753;p40"/>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4" name="Google Shape;1754;p40"/>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55" name="Google Shape;1755;p40"/>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6" name="Google Shape;1756;p40"/>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57" name="Google Shape;1757;p40"/>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58" name="Google Shape;1758;p40"/>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59" name="Google Shape;1759;p40"/>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60" name="Google Shape;1760;p40"/>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61" name="Google Shape;1761;p40"/>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62" name="Google Shape;1762;p40"/>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63" name="Google Shape;1763;p40"/>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764" name="Google Shape;1764;p40"/>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765" name="Google Shape;1765;p40"/>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66" name="Google Shape;1766;p40"/>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67" name="Google Shape;1767;p40"/>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68" name="Google Shape;1768;p40"/>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69" name="Google Shape;1769;p40"/>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70" name="Google Shape;1770;p40"/>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71" name="Google Shape;1771;p40"/>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72" name="Google Shape;1772;p40"/>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73" name="Google Shape;1773;p40"/>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74" name="Google Shape;1774;p40"/>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75" name="Google Shape;1775;p40"/>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776" name="Google Shape;1776;p40"/>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777" name="Google Shape;1777;p40"/>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78" name="Google Shape;1778;p40"/>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79" name="Google Shape;1779;p40"/>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80" name="Google Shape;1780;p40"/>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81" name="Google Shape;1781;p40"/>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82" name="Google Shape;1782;p40"/>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83" name="Google Shape;1783;p40"/>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84" name="Google Shape;1784;p40"/>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85" name="Google Shape;1785;p40"/>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86" name="Google Shape;1786;p40"/>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87" name="Google Shape;1787;p40"/>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788" name="Google Shape;1788;p40"/>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789" name="Google Shape;1789;p40"/>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0" name="Google Shape;1790;p40"/>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791" name="Google Shape;1791;p40"/>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2" name="Google Shape;1792;p40"/>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793" name="Google Shape;1793;p40"/>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4" name="Google Shape;1794;p40"/>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795" name="Google Shape;1795;p40"/>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6" name="Google Shape;1796;p40"/>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797" name="Google Shape;1797;p40"/>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798" name="Google Shape;1798;p40"/>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799" name="Google Shape;1799;p40"/>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800" name="Google Shape;1800;p40"/>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801" name="Google Shape;1801;p40"/>
          <p:cNvSpPr/>
          <p:nvPr/>
        </p:nvSpPr>
        <p:spPr>
          <a:xfrm rot="7672214" flipH="1">
            <a:off x="-1030761" y="-416031"/>
            <a:ext cx="2138749" cy="1276927"/>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 name="Google Shape;1802;p40"/>
          <p:cNvGrpSpPr/>
          <p:nvPr/>
        </p:nvGrpSpPr>
        <p:grpSpPr>
          <a:xfrm flipH="1">
            <a:off x="7545373" y="-945104"/>
            <a:ext cx="1492711" cy="1297342"/>
            <a:chOff x="7170900" y="2667248"/>
            <a:chExt cx="2524456" cy="2194050"/>
          </a:xfrm>
        </p:grpSpPr>
        <p:cxnSp>
          <p:nvCxnSpPr>
            <p:cNvPr id="1803" name="Google Shape;1803;p40"/>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04" name="Google Shape;1804;p40"/>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05" name="Google Shape;1805;p40"/>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06" name="Google Shape;1806;p40"/>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07" name="Google Shape;1807;p40"/>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08" name="Google Shape;1808;p40"/>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09" name="Google Shape;1809;p40"/>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10" name="Google Shape;1810;p40"/>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11" name="Google Shape;1811;p40"/>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12" name="Google Shape;1812;p40"/>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13" name="Google Shape;1813;p40"/>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14" name="Google Shape;1814;p40"/>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15" name="Google Shape;1815;p40"/>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16" name="Google Shape;1816;p40"/>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17" name="Google Shape;1817;p40"/>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18" name="Google Shape;1818;p40"/>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19" name="Google Shape;1819;p40"/>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20" name="Google Shape;1820;p40"/>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21" name="Google Shape;1821;p40"/>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22" name="Google Shape;1822;p40"/>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23" name="Google Shape;1823;p40"/>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24" name="Google Shape;1824;p40"/>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25" name="Google Shape;1825;p40"/>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826" name="Google Shape;1826;p40"/>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827" name="Google Shape;1827;p40"/>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28" name="Google Shape;1828;p40"/>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29" name="Google Shape;1829;p40"/>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30" name="Google Shape;1830;p40"/>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31" name="Google Shape;1831;p40"/>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32" name="Google Shape;1832;p40"/>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33" name="Google Shape;1833;p40"/>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34" name="Google Shape;1834;p40"/>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35" name="Google Shape;1835;p40"/>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36" name="Google Shape;1836;p40"/>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37" name="Google Shape;1837;p40"/>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838" name="Google Shape;1838;p40"/>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839" name="Google Shape;1839;p40"/>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40" name="Google Shape;1840;p40"/>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41" name="Google Shape;1841;p40"/>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42" name="Google Shape;1842;p40"/>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43" name="Google Shape;1843;p40"/>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44" name="Google Shape;1844;p40"/>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45" name="Google Shape;1845;p40"/>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46" name="Google Shape;1846;p40"/>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47" name="Google Shape;1847;p40"/>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48" name="Google Shape;1848;p40"/>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49" name="Google Shape;1849;p40"/>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850" name="Google Shape;1850;p40"/>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851" name="Google Shape;1851;p40"/>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52" name="Google Shape;1852;p40"/>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853" name="Google Shape;1853;p40"/>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54" name="Google Shape;1854;p40"/>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855" name="Google Shape;1855;p40"/>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56" name="Google Shape;1856;p40"/>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857" name="Google Shape;1857;p40"/>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58" name="Google Shape;1858;p40"/>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859" name="Google Shape;1859;p40"/>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60" name="Google Shape;1860;p40"/>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861" name="Google Shape;1861;p40"/>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862" name="Google Shape;1862;p40"/>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863" name="Google Shape;1863;p40"/>
          <p:cNvSpPr/>
          <p:nvPr/>
        </p:nvSpPr>
        <p:spPr>
          <a:xfrm flipH="1">
            <a:off x="223938" y="1504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40"/>
          <p:cNvSpPr/>
          <p:nvPr/>
        </p:nvSpPr>
        <p:spPr>
          <a:xfrm flipH="1">
            <a:off x="5129801" y="48411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865"/>
        <p:cNvGrpSpPr/>
        <p:nvPr/>
      </p:nvGrpSpPr>
      <p:grpSpPr>
        <a:xfrm>
          <a:off x="0" y="0"/>
          <a:ext cx="0" cy="0"/>
          <a:chOff x="0" y="0"/>
          <a:chExt cx="0" cy="0"/>
        </a:xfrm>
      </p:grpSpPr>
      <p:sp>
        <p:nvSpPr>
          <p:cNvPr id="1866" name="Google Shape;1866;p41"/>
          <p:cNvSpPr txBox="1">
            <a:spLocks noGrp="1"/>
          </p:cNvSpPr>
          <p:nvPr>
            <p:ph type="title"/>
          </p:nvPr>
        </p:nvSpPr>
        <p:spPr>
          <a:xfrm>
            <a:off x="734975" y="457200"/>
            <a:ext cx="7674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867" name="Google Shape;1867;p41"/>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1868" name="Google Shape;1868;p41"/>
          <p:cNvSpPr/>
          <p:nvPr/>
        </p:nvSpPr>
        <p:spPr>
          <a:xfrm flipH="1">
            <a:off x="8759639" y="1626025"/>
            <a:ext cx="951600" cy="2060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69" name="Google Shape;1869;p41"/>
          <p:cNvGrpSpPr/>
          <p:nvPr/>
        </p:nvGrpSpPr>
        <p:grpSpPr>
          <a:xfrm flipH="1">
            <a:off x="-1477143" y="67781"/>
            <a:ext cx="1672200" cy="1453339"/>
            <a:chOff x="7170900" y="2667248"/>
            <a:chExt cx="2524456" cy="2194050"/>
          </a:xfrm>
        </p:grpSpPr>
        <p:cxnSp>
          <p:nvCxnSpPr>
            <p:cNvPr id="1870" name="Google Shape;1870;p41"/>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71" name="Google Shape;1871;p41"/>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72" name="Google Shape;1872;p41"/>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73" name="Google Shape;1873;p41"/>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74" name="Google Shape;1874;p41"/>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75" name="Google Shape;1875;p41"/>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76" name="Google Shape;1876;p41"/>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77" name="Google Shape;1877;p41"/>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78" name="Google Shape;1878;p41"/>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79" name="Google Shape;1879;p41"/>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80" name="Google Shape;1880;p41"/>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81" name="Google Shape;1881;p41"/>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82" name="Google Shape;1882;p41"/>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83" name="Google Shape;1883;p41"/>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84" name="Google Shape;1884;p41"/>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85" name="Google Shape;1885;p41"/>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86" name="Google Shape;1886;p41"/>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87" name="Google Shape;1887;p41"/>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88" name="Google Shape;1888;p41"/>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89" name="Google Shape;1889;p41"/>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90" name="Google Shape;1890;p41"/>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91" name="Google Shape;1891;p41"/>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92" name="Google Shape;1892;p41"/>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1893" name="Google Shape;1893;p41"/>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1894" name="Google Shape;1894;p41"/>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95" name="Google Shape;1895;p41"/>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896" name="Google Shape;1896;p41"/>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97" name="Google Shape;1897;p41"/>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898" name="Google Shape;1898;p41"/>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899" name="Google Shape;1899;p41"/>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00" name="Google Shape;1900;p41"/>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901" name="Google Shape;1901;p41"/>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02" name="Google Shape;1902;p41"/>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903" name="Google Shape;1903;p41"/>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04" name="Google Shape;1904;p41"/>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1905" name="Google Shape;1905;p41"/>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1906" name="Google Shape;1906;p41"/>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07" name="Google Shape;1907;p41"/>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08" name="Google Shape;1908;p41"/>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09" name="Google Shape;1909;p41"/>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10" name="Google Shape;1910;p41"/>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11" name="Google Shape;1911;p41"/>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12" name="Google Shape;1912;p41"/>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13" name="Google Shape;1913;p41"/>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14" name="Google Shape;1914;p41"/>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15" name="Google Shape;1915;p41"/>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16" name="Google Shape;1916;p41"/>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1917" name="Google Shape;1917;p41"/>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1918" name="Google Shape;1918;p41"/>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19" name="Google Shape;1919;p41"/>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920" name="Google Shape;1920;p41"/>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21" name="Google Shape;1921;p41"/>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922" name="Google Shape;1922;p41"/>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23" name="Google Shape;1923;p41"/>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924" name="Google Shape;1924;p41"/>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25" name="Google Shape;1925;p41"/>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926" name="Google Shape;1926;p41"/>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27" name="Google Shape;1927;p41"/>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1928" name="Google Shape;1928;p41"/>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1929" name="Google Shape;1929;p41"/>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1930" name="Google Shape;1930;p41"/>
          <p:cNvSpPr/>
          <p:nvPr/>
        </p:nvSpPr>
        <p:spPr>
          <a:xfrm flipH="1">
            <a:off x="195039" y="41012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1"/>
          <p:cNvSpPr/>
          <p:nvPr/>
        </p:nvSpPr>
        <p:spPr>
          <a:xfrm flipH="1">
            <a:off x="3759039" y="4985175"/>
            <a:ext cx="1556400" cy="15564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41"/>
          <p:cNvSpPr/>
          <p:nvPr/>
        </p:nvSpPr>
        <p:spPr>
          <a:xfrm flipH="1">
            <a:off x="8538514" y="3132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933"/>
        <p:cNvGrpSpPr/>
        <p:nvPr/>
      </p:nvGrpSpPr>
      <p:grpSpPr>
        <a:xfrm>
          <a:off x="0" y="0"/>
          <a:ext cx="0" cy="0"/>
          <a:chOff x="0" y="0"/>
          <a:chExt cx="0" cy="0"/>
        </a:xfrm>
      </p:grpSpPr>
      <p:sp>
        <p:nvSpPr>
          <p:cNvPr id="1934" name="Google Shape;1934;p42"/>
          <p:cNvSpPr/>
          <p:nvPr/>
        </p:nvSpPr>
        <p:spPr>
          <a:xfrm>
            <a:off x="659225" y="45327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2"/>
          <p:cNvSpPr/>
          <p:nvPr/>
        </p:nvSpPr>
        <p:spPr>
          <a:xfrm>
            <a:off x="6639325" y="4668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36" name="Google Shape;1936;p42"/>
          <p:cNvGrpSpPr/>
          <p:nvPr/>
        </p:nvGrpSpPr>
        <p:grpSpPr>
          <a:xfrm>
            <a:off x="-844625" y="1431584"/>
            <a:ext cx="1204166" cy="1046562"/>
            <a:chOff x="7170900" y="2667248"/>
            <a:chExt cx="2524456" cy="2194050"/>
          </a:xfrm>
        </p:grpSpPr>
        <p:cxnSp>
          <p:nvCxnSpPr>
            <p:cNvPr id="1937" name="Google Shape;1937;p42"/>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38" name="Google Shape;1938;p42"/>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39" name="Google Shape;1939;p42"/>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40" name="Google Shape;1940;p42"/>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41" name="Google Shape;1941;p42"/>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42" name="Google Shape;1942;p42"/>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43" name="Google Shape;1943;p42"/>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44" name="Google Shape;1944;p42"/>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45" name="Google Shape;1945;p42"/>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46" name="Google Shape;1946;p42"/>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47" name="Google Shape;1947;p42"/>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48" name="Google Shape;1948;p42"/>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49" name="Google Shape;1949;p42"/>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50" name="Google Shape;1950;p42"/>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51" name="Google Shape;1951;p42"/>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52" name="Google Shape;1952;p42"/>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53" name="Google Shape;1953;p42"/>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54" name="Google Shape;1954;p42"/>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55" name="Google Shape;1955;p42"/>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56" name="Google Shape;1956;p42"/>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57" name="Google Shape;1957;p42"/>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58" name="Google Shape;1958;p42"/>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59" name="Google Shape;1959;p42"/>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1960" name="Google Shape;1960;p42"/>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1961" name="Google Shape;1961;p42"/>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62" name="Google Shape;1962;p42"/>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63" name="Google Shape;1963;p42"/>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64" name="Google Shape;1964;p42"/>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65" name="Google Shape;1965;p42"/>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66" name="Google Shape;1966;p42"/>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67" name="Google Shape;1967;p42"/>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68" name="Google Shape;1968;p42"/>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69" name="Google Shape;1969;p42"/>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70" name="Google Shape;1970;p42"/>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71" name="Google Shape;1971;p42"/>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1972" name="Google Shape;1972;p42"/>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1973" name="Google Shape;1973;p42"/>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74" name="Google Shape;1974;p42"/>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75" name="Google Shape;1975;p42"/>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76" name="Google Shape;1976;p42"/>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77" name="Google Shape;1977;p42"/>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78" name="Google Shape;1978;p42"/>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79" name="Google Shape;1979;p42"/>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80" name="Google Shape;1980;p42"/>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81" name="Google Shape;1981;p42"/>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82" name="Google Shape;1982;p42"/>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83" name="Google Shape;1983;p42"/>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1984" name="Google Shape;1984;p42"/>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1985" name="Google Shape;1985;p42"/>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86" name="Google Shape;1986;p42"/>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987" name="Google Shape;1987;p42"/>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88" name="Google Shape;1988;p42"/>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989" name="Google Shape;1989;p42"/>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90" name="Google Shape;1990;p42"/>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991" name="Google Shape;1991;p42"/>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92" name="Google Shape;1992;p42"/>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993" name="Google Shape;1993;p42"/>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94" name="Google Shape;1994;p42"/>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1995" name="Google Shape;1995;p42"/>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1996" name="Google Shape;1996;p42"/>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1997" name="Google Shape;1997;p42"/>
          <p:cNvSpPr/>
          <p:nvPr/>
        </p:nvSpPr>
        <p:spPr>
          <a:xfrm>
            <a:off x="8718025" y="749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2"/>
          <p:cNvSpPr txBox="1">
            <a:spLocks noGrp="1"/>
          </p:cNvSpPr>
          <p:nvPr>
            <p:ph type="title"/>
          </p:nvPr>
        </p:nvSpPr>
        <p:spPr>
          <a:xfrm>
            <a:off x="742325" y="965088"/>
            <a:ext cx="3844200" cy="796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500"/>
              <a:buNone/>
              <a:defRPr sz="2300">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999" name="Google Shape;1999;p42"/>
          <p:cNvSpPr txBox="1">
            <a:spLocks noGrp="1"/>
          </p:cNvSpPr>
          <p:nvPr>
            <p:ph type="subTitle" idx="1"/>
          </p:nvPr>
        </p:nvSpPr>
        <p:spPr>
          <a:xfrm>
            <a:off x="734975" y="1841725"/>
            <a:ext cx="4326600" cy="233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2"/>
              </a:buClr>
              <a:buSzPts val="1200"/>
              <a:buAutoNum type="arabicPeriod"/>
              <a:defRPr/>
            </a:lvl1pPr>
            <a:lvl2pPr lvl="1" algn="ctr">
              <a:lnSpc>
                <a:spcPct val="100000"/>
              </a:lnSpc>
              <a:spcBef>
                <a:spcPts val="0"/>
              </a:spcBef>
              <a:spcAft>
                <a:spcPts val="0"/>
              </a:spcAft>
              <a:buClr>
                <a:srgbClr val="191919"/>
              </a:buClr>
              <a:buSzPts val="1200"/>
              <a:buAutoNum type="alphaLcPeriod"/>
              <a:defRPr/>
            </a:lvl2pPr>
            <a:lvl3pPr lvl="2" algn="ctr">
              <a:lnSpc>
                <a:spcPct val="100000"/>
              </a:lnSpc>
              <a:spcBef>
                <a:spcPts val="0"/>
              </a:spcBef>
              <a:spcAft>
                <a:spcPts val="0"/>
              </a:spcAft>
              <a:buClr>
                <a:srgbClr val="191919"/>
              </a:buClr>
              <a:buSzPts val="1200"/>
              <a:buAutoNum type="romanLcPeriod"/>
              <a:defRPr/>
            </a:lvl3pPr>
            <a:lvl4pPr lvl="3" algn="ctr">
              <a:lnSpc>
                <a:spcPct val="100000"/>
              </a:lnSpc>
              <a:spcBef>
                <a:spcPts val="0"/>
              </a:spcBef>
              <a:spcAft>
                <a:spcPts val="0"/>
              </a:spcAft>
              <a:buClr>
                <a:srgbClr val="191919"/>
              </a:buClr>
              <a:buSzPts val="1200"/>
              <a:buAutoNum type="arabicPeriod"/>
              <a:defRPr/>
            </a:lvl4pPr>
            <a:lvl5pPr lvl="4" algn="ctr">
              <a:lnSpc>
                <a:spcPct val="100000"/>
              </a:lnSpc>
              <a:spcBef>
                <a:spcPts val="0"/>
              </a:spcBef>
              <a:spcAft>
                <a:spcPts val="0"/>
              </a:spcAft>
              <a:buClr>
                <a:srgbClr val="191919"/>
              </a:buClr>
              <a:buSzPts val="1200"/>
              <a:buAutoNum type="alphaLcPeriod"/>
              <a:defRPr/>
            </a:lvl5pPr>
            <a:lvl6pPr lvl="5" algn="ctr">
              <a:lnSpc>
                <a:spcPct val="100000"/>
              </a:lnSpc>
              <a:spcBef>
                <a:spcPts val="0"/>
              </a:spcBef>
              <a:spcAft>
                <a:spcPts val="0"/>
              </a:spcAft>
              <a:buClr>
                <a:srgbClr val="191919"/>
              </a:buClr>
              <a:buSzPts val="1200"/>
              <a:buAutoNum type="romanLcPeriod"/>
              <a:defRPr/>
            </a:lvl6pPr>
            <a:lvl7pPr lvl="6" algn="ctr">
              <a:lnSpc>
                <a:spcPct val="100000"/>
              </a:lnSpc>
              <a:spcBef>
                <a:spcPts val="0"/>
              </a:spcBef>
              <a:spcAft>
                <a:spcPts val="0"/>
              </a:spcAft>
              <a:buClr>
                <a:srgbClr val="191919"/>
              </a:buClr>
              <a:buSzPts val="1200"/>
              <a:buAutoNum type="arabicPeriod"/>
              <a:defRPr/>
            </a:lvl7pPr>
            <a:lvl8pPr lvl="7" algn="ctr">
              <a:lnSpc>
                <a:spcPct val="100000"/>
              </a:lnSpc>
              <a:spcBef>
                <a:spcPts val="0"/>
              </a:spcBef>
              <a:spcAft>
                <a:spcPts val="0"/>
              </a:spcAft>
              <a:buClr>
                <a:srgbClr val="191919"/>
              </a:buClr>
              <a:buSzPts val="1200"/>
              <a:buAutoNum type="alphaLcPeriod"/>
              <a:defRPr/>
            </a:lvl8pPr>
            <a:lvl9pPr lvl="8" algn="ctr">
              <a:lnSpc>
                <a:spcPct val="100000"/>
              </a:lnSpc>
              <a:spcBef>
                <a:spcPts val="0"/>
              </a:spcBef>
              <a:spcAft>
                <a:spcPts val="0"/>
              </a:spcAft>
              <a:buClr>
                <a:srgbClr val="191919"/>
              </a:buClr>
              <a:buSzPts val="1200"/>
              <a:buAutoNum type="romanLcPeriod"/>
              <a:defRPr/>
            </a:lvl9pPr>
          </a:lstStyle>
          <a:p>
            <a:endParaRPr/>
          </a:p>
        </p:txBody>
      </p:sp>
      <p:sp>
        <p:nvSpPr>
          <p:cNvPr id="2000" name="Google Shape;2000;p42"/>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grpSp>
        <p:nvGrpSpPr>
          <p:cNvPr id="2001" name="Google Shape;2001;p42"/>
          <p:cNvGrpSpPr/>
          <p:nvPr/>
        </p:nvGrpSpPr>
        <p:grpSpPr>
          <a:xfrm>
            <a:off x="469998" y="-1014037"/>
            <a:ext cx="1549764" cy="1346927"/>
            <a:chOff x="7170900" y="2667248"/>
            <a:chExt cx="2524456" cy="2194050"/>
          </a:xfrm>
        </p:grpSpPr>
        <p:cxnSp>
          <p:nvCxnSpPr>
            <p:cNvPr id="2002" name="Google Shape;2002;p42"/>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03" name="Google Shape;2003;p42"/>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04" name="Google Shape;2004;p42"/>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05" name="Google Shape;2005;p42"/>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06" name="Google Shape;2006;p42"/>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07" name="Google Shape;2007;p42"/>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08" name="Google Shape;2008;p42"/>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09" name="Google Shape;2009;p42"/>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10" name="Google Shape;2010;p42"/>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11" name="Google Shape;2011;p42"/>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12" name="Google Shape;2012;p42"/>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13" name="Google Shape;2013;p42"/>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14" name="Google Shape;2014;p42"/>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15" name="Google Shape;2015;p42"/>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16" name="Google Shape;2016;p42"/>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17" name="Google Shape;2017;p42"/>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18" name="Google Shape;2018;p42"/>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19" name="Google Shape;2019;p42"/>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20" name="Google Shape;2020;p42"/>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21" name="Google Shape;2021;p42"/>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22" name="Google Shape;2022;p42"/>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23" name="Google Shape;2023;p42"/>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24" name="Google Shape;2024;p42"/>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025" name="Google Shape;2025;p42"/>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026" name="Google Shape;2026;p42"/>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27" name="Google Shape;2027;p42"/>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28" name="Google Shape;2028;p42"/>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29" name="Google Shape;2029;p42"/>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30" name="Google Shape;2030;p42"/>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31" name="Google Shape;2031;p42"/>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32" name="Google Shape;2032;p42"/>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33" name="Google Shape;2033;p42"/>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34" name="Google Shape;2034;p42"/>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35" name="Google Shape;2035;p42"/>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36" name="Google Shape;2036;p42"/>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037" name="Google Shape;2037;p42"/>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038" name="Google Shape;2038;p42"/>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39" name="Google Shape;2039;p42"/>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0" name="Google Shape;2040;p42"/>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41" name="Google Shape;2041;p42"/>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2" name="Google Shape;2042;p42"/>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43" name="Google Shape;2043;p42"/>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4" name="Google Shape;2044;p42"/>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45" name="Google Shape;2045;p42"/>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6" name="Google Shape;2046;p42"/>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47" name="Google Shape;2047;p42"/>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48" name="Google Shape;2048;p42"/>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049" name="Google Shape;2049;p42"/>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050" name="Google Shape;2050;p42"/>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51" name="Google Shape;2051;p42"/>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52" name="Google Shape;2052;p42"/>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53" name="Google Shape;2053;p42"/>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54" name="Google Shape;2054;p42"/>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55" name="Google Shape;2055;p42"/>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56" name="Google Shape;2056;p42"/>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57" name="Google Shape;2057;p42"/>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58" name="Google Shape;2058;p42"/>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59" name="Google Shape;2059;p42"/>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060" name="Google Shape;2060;p42"/>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061" name="Google Shape;2061;p42"/>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2062"/>
        <p:cNvGrpSpPr/>
        <p:nvPr/>
      </p:nvGrpSpPr>
      <p:grpSpPr>
        <a:xfrm>
          <a:off x="0" y="0"/>
          <a:ext cx="0" cy="0"/>
          <a:chOff x="0" y="0"/>
          <a:chExt cx="0" cy="0"/>
        </a:xfrm>
      </p:grpSpPr>
      <p:sp>
        <p:nvSpPr>
          <p:cNvPr id="2063" name="Google Shape;2063;p43"/>
          <p:cNvSpPr/>
          <p:nvPr/>
        </p:nvSpPr>
        <p:spPr>
          <a:xfrm>
            <a:off x="4685675"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64" name="Google Shape;2064;p43"/>
          <p:cNvGrpSpPr/>
          <p:nvPr/>
        </p:nvGrpSpPr>
        <p:grpSpPr>
          <a:xfrm>
            <a:off x="-844625" y="1431584"/>
            <a:ext cx="1204166" cy="1046562"/>
            <a:chOff x="7170900" y="2667248"/>
            <a:chExt cx="2524456" cy="2194050"/>
          </a:xfrm>
        </p:grpSpPr>
        <p:cxnSp>
          <p:nvCxnSpPr>
            <p:cNvPr id="2065" name="Google Shape;2065;p43"/>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66" name="Google Shape;2066;p43"/>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67" name="Google Shape;2067;p43"/>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68" name="Google Shape;2068;p43"/>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69" name="Google Shape;2069;p43"/>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70" name="Google Shape;2070;p43"/>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71" name="Google Shape;2071;p43"/>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72" name="Google Shape;2072;p43"/>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73" name="Google Shape;2073;p43"/>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74" name="Google Shape;2074;p43"/>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75" name="Google Shape;2075;p43"/>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76" name="Google Shape;2076;p43"/>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77" name="Google Shape;2077;p43"/>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78" name="Google Shape;2078;p43"/>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79" name="Google Shape;2079;p43"/>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80" name="Google Shape;2080;p43"/>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81" name="Google Shape;2081;p43"/>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82" name="Google Shape;2082;p43"/>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83" name="Google Shape;2083;p43"/>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84" name="Google Shape;2084;p43"/>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85" name="Google Shape;2085;p43"/>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86" name="Google Shape;2086;p43"/>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87" name="Google Shape;2087;p43"/>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088" name="Google Shape;2088;p43"/>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089" name="Google Shape;2089;p43"/>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090" name="Google Shape;2090;p43"/>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091" name="Google Shape;2091;p43"/>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092" name="Google Shape;2092;p43"/>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093" name="Google Shape;2093;p43"/>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094" name="Google Shape;2094;p43"/>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095" name="Google Shape;2095;p43"/>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096" name="Google Shape;2096;p43"/>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097" name="Google Shape;2097;p43"/>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098" name="Google Shape;2098;p43"/>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099" name="Google Shape;2099;p43"/>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100" name="Google Shape;2100;p43"/>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101" name="Google Shape;2101;p43"/>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02" name="Google Shape;2102;p43"/>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03" name="Google Shape;2103;p43"/>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04" name="Google Shape;2104;p43"/>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05" name="Google Shape;2105;p43"/>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06" name="Google Shape;2106;p43"/>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07" name="Google Shape;2107;p43"/>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08" name="Google Shape;2108;p43"/>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09" name="Google Shape;2109;p43"/>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10" name="Google Shape;2110;p43"/>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11" name="Google Shape;2111;p43"/>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112" name="Google Shape;2112;p43"/>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113" name="Google Shape;2113;p43"/>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14" name="Google Shape;2114;p43"/>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115" name="Google Shape;2115;p43"/>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16" name="Google Shape;2116;p43"/>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117" name="Google Shape;2117;p43"/>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18" name="Google Shape;2118;p43"/>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119" name="Google Shape;2119;p43"/>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20" name="Google Shape;2120;p43"/>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121" name="Google Shape;2121;p43"/>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22" name="Google Shape;2122;p43"/>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123" name="Google Shape;2123;p43"/>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124" name="Google Shape;2124;p43"/>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2125" name="Google Shape;2125;p43"/>
          <p:cNvGrpSpPr/>
          <p:nvPr/>
        </p:nvGrpSpPr>
        <p:grpSpPr>
          <a:xfrm>
            <a:off x="469998" y="4651876"/>
            <a:ext cx="1549764" cy="1346927"/>
            <a:chOff x="7170900" y="2667248"/>
            <a:chExt cx="2524456" cy="2194050"/>
          </a:xfrm>
        </p:grpSpPr>
        <p:cxnSp>
          <p:nvCxnSpPr>
            <p:cNvPr id="2126" name="Google Shape;2126;p43"/>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27" name="Google Shape;2127;p43"/>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28" name="Google Shape;2128;p43"/>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29" name="Google Shape;2129;p43"/>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30" name="Google Shape;2130;p43"/>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1" name="Google Shape;2131;p43"/>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32" name="Google Shape;2132;p43"/>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3" name="Google Shape;2133;p43"/>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34" name="Google Shape;2134;p43"/>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5" name="Google Shape;2135;p43"/>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36" name="Google Shape;2136;p43"/>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7" name="Google Shape;2137;p43"/>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38" name="Google Shape;2138;p43"/>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39" name="Google Shape;2139;p43"/>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0" name="Google Shape;2140;p43"/>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41" name="Google Shape;2141;p43"/>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2" name="Google Shape;2142;p43"/>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43" name="Google Shape;2143;p43"/>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4" name="Google Shape;2144;p43"/>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45" name="Google Shape;2145;p43"/>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6" name="Google Shape;2146;p43"/>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47" name="Google Shape;2147;p43"/>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48" name="Google Shape;2148;p43"/>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49" name="Google Shape;2149;p43"/>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50" name="Google Shape;2150;p43"/>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51" name="Google Shape;2151;p43"/>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52" name="Google Shape;2152;p43"/>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53" name="Google Shape;2153;p43"/>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54" name="Google Shape;2154;p43"/>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55" name="Google Shape;2155;p43"/>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56" name="Google Shape;2156;p43"/>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57" name="Google Shape;2157;p43"/>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58" name="Google Shape;2158;p43"/>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59" name="Google Shape;2159;p43"/>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60" name="Google Shape;2160;p43"/>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161" name="Google Shape;2161;p43"/>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162" name="Google Shape;2162;p43"/>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63" name="Google Shape;2163;p43"/>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64" name="Google Shape;2164;p43"/>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65" name="Google Shape;2165;p43"/>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66" name="Google Shape;2166;p43"/>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67" name="Google Shape;2167;p43"/>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68" name="Google Shape;2168;p43"/>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69" name="Google Shape;2169;p43"/>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70" name="Google Shape;2170;p43"/>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71" name="Google Shape;2171;p43"/>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72" name="Google Shape;2172;p43"/>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173" name="Google Shape;2173;p43"/>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174" name="Google Shape;2174;p43"/>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75" name="Google Shape;2175;p43"/>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76" name="Google Shape;2176;p43"/>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77" name="Google Shape;2177;p43"/>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78" name="Google Shape;2178;p43"/>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79" name="Google Shape;2179;p43"/>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80" name="Google Shape;2180;p43"/>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81" name="Google Shape;2181;p43"/>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82" name="Google Shape;2182;p43"/>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83" name="Google Shape;2183;p43"/>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184" name="Google Shape;2184;p43"/>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185" name="Google Shape;2185;p43"/>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186" name="Google Shape;2186;p43"/>
          <p:cNvSpPr txBox="1">
            <a:spLocks noGrp="1"/>
          </p:cNvSpPr>
          <p:nvPr>
            <p:ph type="body" idx="1"/>
          </p:nvPr>
        </p:nvSpPr>
        <p:spPr>
          <a:xfrm>
            <a:off x="740850" y="1550900"/>
            <a:ext cx="4783200" cy="26403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rgbClr val="191919"/>
              </a:buClr>
              <a:buSzPts val="1200"/>
              <a:buAutoNum type="arabicPeriod"/>
              <a:defRPr/>
            </a:lvl1pPr>
            <a:lvl2pPr marL="914400" lvl="1" indent="-304800" algn="l">
              <a:lnSpc>
                <a:spcPct val="115000"/>
              </a:lnSpc>
              <a:spcBef>
                <a:spcPts val="1000"/>
              </a:spcBef>
              <a:spcAft>
                <a:spcPts val="0"/>
              </a:spcAft>
              <a:buClr>
                <a:srgbClr val="E76A28"/>
              </a:buClr>
              <a:buSzPts val="1200"/>
              <a:buAutoNum type="alphaLcPeriod"/>
              <a:defRPr/>
            </a:lvl2pPr>
            <a:lvl3pPr marL="1371600" lvl="2" indent="-304800" algn="l">
              <a:lnSpc>
                <a:spcPct val="115000"/>
              </a:lnSpc>
              <a:spcBef>
                <a:spcPts val="0"/>
              </a:spcBef>
              <a:spcAft>
                <a:spcPts val="0"/>
              </a:spcAft>
              <a:buClr>
                <a:srgbClr val="E76A28"/>
              </a:buClr>
              <a:buSzPts val="1200"/>
              <a:buAutoNum type="romanLcPeriod"/>
              <a:defRPr/>
            </a:lvl3pPr>
            <a:lvl4pPr marL="1828800" lvl="3" indent="-304800" algn="l">
              <a:lnSpc>
                <a:spcPct val="115000"/>
              </a:lnSpc>
              <a:spcBef>
                <a:spcPts val="0"/>
              </a:spcBef>
              <a:spcAft>
                <a:spcPts val="0"/>
              </a:spcAft>
              <a:buClr>
                <a:srgbClr val="E76A28"/>
              </a:buClr>
              <a:buSzPts val="1200"/>
              <a:buAutoNum type="arabicPeriod"/>
              <a:defRPr/>
            </a:lvl4pPr>
            <a:lvl5pPr marL="2286000" lvl="4" indent="-304800" algn="l">
              <a:lnSpc>
                <a:spcPct val="115000"/>
              </a:lnSpc>
              <a:spcBef>
                <a:spcPts val="0"/>
              </a:spcBef>
              <a:spcAft>
                <a:spcPts val="0"/>
              </a:spcAft>
              <a:buClr>
                <a:srgbClr val="E76A28"/>
              </a:buClr>
              <a:buSzPts val="1200"/>
              <a:buAutoNum type="alphaLcPeriod"/>
              <a:defRPr/>
            </a:lvl5pPr>
            <a:lvl6pPr marL="2743200" lvl="5" indent="-304800" algn="l">
              <a:lnSpc>
                <a:spcPct val="115000"/>
              </a:lnSpc>
              <a:spcBef>
                <a:spcPts val="0"/>
              </a:spcBef>
              <a:spcAft>
                <a:spcPts val="0"/>
              </a:spcAft>
              <a:buClr>
                <a:srgbClr val="999999"/>
              </a:buClr>
              <a:buSzPts val="1200"/>
              <a:buAutoNum type="romanLcPeriod"/>
              <a:defRPr/>
            </a:lvl6pPr>
            <a:lvl7pPr marL="3200400" lvl="6" indent="-304800" algn="l">
              <a:lnSpc>
                <a:spcPct val="115000"/>
              </a:lnSpc>
              <a:spcBef>
                <a:spcPts val="0"/>
              </a:spcBef>
              <a:spcAft>
                <a:spcPts val="0"/>
              </a:spcAft>
              <a:buClr>
                <a:srgbClr val="999999"/>
              </a:buClr>
              <a:buSzPts val="1200"/>
              <a:buAutoNum type="arabicPeriod"/>
              <a:defRPr/>
            </a:lvl7pPr>
            <a:lvl8pPr marL="3657600" lvl="7" indent="-304800" algn="l">
              <a:lnSpc>
                <a:spcPct val="115000"/>
              </a:lnSpc>
              <a:spcBef>
                <a:spcPts val="0"/>
              </a:spcBef>
              <a:spcAft>
                <a:spcPts val="0"/>
              </a:spcAft>
              <a:buClr>
                <a:srgbClr val="999999"/>
              </a:buClr>
              <a:buSzPts val="1200"/>
              <a:buAutoNum type="alphaLcPeriod"/>
              <a:defRPr/>
            </a:lvl8pPr>
            <a:lvl9pPr marL="4114800" lvl="8" indent="-304800" algn="l">
              <a:lnSpc>
                <a:spcPct val="115000"/>
              </a:lnSpc>
              <a:spcBef>
                <a:spcPts val="0"/>
              </a:spcBef>
              <a:spcAft>
                <a:spcPts val="0"/>
              </a:spcAft>
              <a:buClr>
                <a:srgbClr val="999999"/>
              </a:buClr>
              <a:buSzPts val="1200"/>
              <a:buAutoNum type="romanLcPeriod"/>
              <a:defRPr/>
            </a:lvl9pPr>
          </a:lstStyle>
          <a:p>
            <a:endParaRPr/>
          </a:p>
        </p:txBody>
      </p:sp>
      <p:sp>
        <p:nvSpPr>
          <p:cNvPr id="2187" name="Google Shape;2187;p43"/>
          <p:cNvSpPr txBox="1">
            <a:spLocks noGrp="1"/>
          </p:cNvSpPr>
          <p:nvPr>
            <p:ph type="title"/>
          </p:nvPr>
        </p:nvSpPr>
        <p:spPr>
          <a:xfrm>
            <a:off x="740850" y="457200"/>
            <a:ext cx="4783200" cy="886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188" name="Google Shape;2188;p43"/>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2189"/>
        <p:cNvGrpSpPr/>
        <p:nvPr/>
      </p:nvGrpSpPr>
      <p:grpSpPr>
        <a:xfrm>
          <a:off x="0" y="0"/>
          <a:ext cx="0" cy="0"/>
          <a:chOff x="0" y="0"/>
          <a:chExt cx="0" cy="0"/>
        </a:xfrm>
      </p:grpSpPr>
      <p:sp>
        <p:nvSpPr>
          <p:cNvPr id="2190" name="Google Shape;2190;p44"/>
          <p:cNvSpPr txBox="1">
            <a:spLocks noGrp="1"/>
          </p:cNvSpPr>
          <p:nvPr>
            <p:ph type="body" idx="1"/>
          </p:nvPr>
        </p:nvSpPr>
        <p:spPr>
          <a:xfrm>
            <a:off x="740850" y="1083300"/>
            <a:ext cx="3831300" cy="27978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Clr>
                <a:srgbClr val="353535"/>
              </a:buClr>
              <a:buSzPts val="1400"/>
              <a:buChar char="●"/>
              <a:defRPr/>
            </a:lvl1pPr>
            <a:lvl2pPr marL="914400" lvl="1" indent="-317500" algn="l">
              <a:lnSpc>
                <a:spcPct val="115000"/>
              </a:lnSpc>
              <a:spcBef>
                <a:spcPts val="0"/>
              </a:spcBef>
              <a:spcAft>
                <a:spcPts val="0"/>
              </a:spcAft>
              <a:buClr>
                <a:srgbClr val="353535"/>
              </a:buClr>
              <a:buSzPts val="1400"/>
              <a:buChar char="○"/>
              <a:defRPr/>
            </a:lvl2pPr>
            <a:lvl3pPr marL="1371600" lvl="2" indent="-317500" algn="l">
              <a:lnSpc>
                <a:spcPct val="115000"/>
              </a:lnSpc>
              <a:spcBef>
                <a:spcPts val="0"/>
              </a:spcBef>
              <a:spcAft>
                <a:spcPts val="0"/>
              </a:spcAft>
              <a:buClr>
                <a:srgbClr val="353535"/>
              </a:buClr>
              <a:buSzPts val="1400"/>
              <a:buChar char="■"/>
              <a:defRPr/>
            </a:lvl3pPr>
            <a:lvl4pPr marL="1828800" lvl="3" indent="-317500" algn="l">
              <a:lnSpc>
                <a:spcPct val="115000"/>
              </a:lnSpc>
              <a:spcBef>
                <a:spcPts val="0"/>
              </a:spcBef>
              <a:spcAft>
                <a:spcPts val="0"/>
              </a:spcAft>
              <a:buClr>
                <a:srgbClr val="353535"/>
              </a:buClr>
              <a:buSzPts val="1400"/>
              <a:buChar char="●"/>
              <a:defRPr/>
            </a:lvl4pPr>
            <a:lvl5pPr marL="2286000" lvl="4" indent="-317500" algn="l">
              <a:lnSpc>
                <a:spcPct val="115000"/>
              </a:lnSpc>
              <a:spcBef>
                <a:spcPts val="0"/>
              </a:spcBef>
              <a:spcAft>
                <a:spcPts val="0"/>
              </a:spcAft>
              <a:buClr>
                <a:srgbClr val="353535"/>
              </a:buClr>
              <a:buSzPts val="1400"/>
              <a:buChar char="○"/>
              <a:defRPr/>
            </a:lvl5pPr>
            <a:lvl6pPr marL="2743200" lvl="5" indent="-317500" algn="l">
              <a:lnSpc>
                <a:spcPct val="115000"/>
              </a:lnSpc>
              <a:spcBef>
                <a:spcPts val="0"/>
              </a:spcBef>
              <a:spcAft>
                <a:spcPts val="0"/>
              </a:spcAft>
              <a:buClr>
                <a:srgbClr val="353535"/>
              </a:buClr>
              <a:buSzPts val="1400"/>
              <a:buChar char="■"/>
              <a:defRPr/>
            </a:lvl6pPr>
            <a:lvl7pPr marL="3200400" lvl="6" indent="-317500" algn="l">
              <a:lnSpc>
                <a:spcPct val="115000"/>
              </a:lnSpc>
              <a:spcBef>
                <a:spcPts val="0"/>
              </a:spcBef>
              <a:spcAft>
                <a:spcPts val="0"/>
              </a:spcAft>
              <a:buClr>
                <a:srgbClr val="353535"/>
              </a:buClr>
              <a:buSzPts val="1400"/>
              <a:buChar char="●"/>
              <a:defRPr/>
            </a:lvl7pPr>
            <a:lvl8pPr marL="3657600" lvl="7" indent="-317500" algn="l">
              <a:lnSpc>
                <a:spcPct val="115000"/>
              </a:lnSpc>
              <a:spcBef>
                <a:spcPts val="0"/>
              </a:spcBef>
              <a:spcAft>
                <a:spcPts val="0"/>
              </a:spcAft>
              <a:buClr>
                <a:srgbClr val="353535"/>
              </a:buClr>
              <a:buSzPts val="1400"/>
              <a:buChar char="○"/>
              <a:defRPr/>
            </a:lvl8pPr>
            <a:lvl9pPr marL="4114800" lvl="8" indent="-317500" algn="l">
              <a:lnSpc>
                <a:spcPct val="115000"/>
              </a:lnSpc>
              <a:spcBef>
                <a:spcPts val="0"/>
              </a:spcBef>
              <a:spcAft>
                <a:spcPts val="0"/>
              </a:spcAft>
              <a:buClr>
                <a:srgbClr val="353535"/>
              </a:buClr>
              <a:buSzPts val="1400"/>
              <a:buChar char="■"/>
              <a:defRPr/>
            </a:lvl9pPr>
          </a:lstStyle>
          <a:p>
            <a:endParaRPr/>
          </a:p>
        </p:txBody>
      </p:sp>
      <p:sp>
        <p:nvSpPr>
          <p:cNvPr id="2191" name="Google Shape;2191;p44"/>
          <p:cNvSpPr txBox="1">
            <a:spLocks noGrp="1"/>
          </p:cNvSpPr>
          <p:nvPr>
            <p:ph type="title"/>
          </p:nvPr>
        </p:nvSpPr>
        <p:spPr>
          <a:xfrm>
            <a:off x="740850" y="457200"/>
            <a:ext cx="7668000" cy="62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192" name="Google Shape;2192;p44"/>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grpSp>
        <p:nvGrpSpPr>
          <p:cNvPr id="2193" name="Google Shape;2193;p44"/>
          <p:cNvGrpSpPr/>
          <p:nvPr/>
        </p:nvGrpSpPr>
        <p:grpSpPr>
          <a:xfrm>
            <a:off x="162198" y="4705876"/>
            <a:ext cx="1549764" cy="1346927"/>
            <a:chOff x="7170900" y="2667248"/>
            <a:chExt cx="2524456" cy="2194050"/>
          </a:xfrm>
        </p:grpSpPr>
        <p:cxnSp>
          <p:nvCxnSpPr>
            <p:cNvPr id="2194" name="Google Shape;2194;p44"/>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95" name="Google Shape;2195;p44"/>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96" name="Google Shape;2196;p44"/>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97" name="Google Shape;2197;p44"/>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198" name="Google Shape;2198;p44"/>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199" name="Google Shape;2199;p44"/>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00" name="Google Shape;2200;p44"/>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01" name="Google Shape;2201;p44"/>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02" name="Google Shape;2202;p44"/>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03" name="Google Shape;2203;p44"/>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04" name="Google Shape;2204;p44"/>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05" name="Google Shape;2205;p44"/>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06" name="Google Shape;2206;p44"/>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07" name="Google Shape;2207;p44"/>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08" name="Google Shape;2208;p44"/>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09" name="Google Shape;2209;p44"/>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10" name="Google Shape;2210;p44"/>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11" name="Google Shape;2211;p44"/>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12" name="Google Shape;2212;p44"/>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13" name="Google Shape;2213;p44"/>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14" name="Google Shape;2214;p44"/>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15" name="Google Shape;2215;p44"/>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16" name="Google Shape;2216;p44"/>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217" name="Google Shape;2217;p44"/>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218" name="Google Shape;2218;p44"/>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19" name="Google Shape;2219;p44"/>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20" name="Google Shape;2220;p44"/>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21" name="Google Shape;2221;p44"/>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22" name="Google Shape;2222;p44"/>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23" name="Google Shape;2223;p44"/>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24" name="Google Shape;2224;p44"/>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25" name="Google Shape;2225;p44"/>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26" name="Google Shape;2226;p44"/>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27" name="Google Shape;2227;p44"/>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28" name="Google Shape;2228;p44"/>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229" name="Google Shape;2229;p44"/>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230" name="Google Shape;2230;p44"/>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31" name="Google Shape;2231;p44"/>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32" name="Google Shape;2232;p44"/>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33" name="Google Shape;2233;p44"/>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34" name="Google Shape;2234;p44"/>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35" name="Google Shape;2235;p44"/>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36" name="Google Shape;2236;p44"/>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37" name="Google Shape;2237;p44"/>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38" name="Google Shape;2238;p44"/>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39" name="Google Shape;2239;p44"/>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40" name="Google Shape;2240;p44"/>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241" name="Google Shape;2241;p44"/>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242" name="Google Shape;2242;p44"/>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43" name="Google Shape;2243;p44"/>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244" name="Google Shape;2244;p44"/>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45" name="Google Shape;2245;p44"/>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246" name="Google Shape;2246;p44"/>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47" name="Google Shape;2247;p44"/>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248" name="Google Shape;2248;p44"/>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49" name="Google Shape;2249;p44"/>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250" name="Google Shape;2250;p44"/>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51" name="Google Shape;2251;p44"/>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252" name="Google Shape;2252;p44"/>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253" name="Google Shape;2253;p44"/>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254" name="Google Shape;2254;p44"/>
          <p:cNvSpPr/>
          <p:nvPr/>
        </p:nvSpPr>
        <p:spPr>
          <a:xfrm>
            <a:off x="4942750" y="-327090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44"/>
          <p:cNvSpPr/>
          <p:nvPr/>
        </p:nvSpPr>
        <p:spPr>
          <a:xfrm>
            <a:off x="3996175"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56" name="Google Shape;2256;p44"/>
          <p:cNvGrpSpPr/>
          <p:nvPr/>
        </p:nvGrpSpPr>
        <p:grpSpPr>
          <a:xfrm>
            <a:off x="8556100" y="1431584"/>
            <a:ext cx="1204166" cy="1046562"/>
            <a:chOff x="7170900" y="2667248"/>
            <a:chExt cx="2524456" cy="2194050"/>
          </a:xfrm>
        </p:grpSpPr>
        <p:cxnSp>
          <p:nvCxnSpPr>
            <p:cNvPr id="2257" name="Google Shape;2257;p44"/>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58" name="Google Shape;2258;p44"/>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59" name="Google Shape;2259;p44"/>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60" name="Google Shape;2260;p44"/>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1" name="Google Shape;2261;p44"/>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62" name="Google Shape;2262;p44"/>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3" name="Google Shape;2263;p44"/>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64" name="Google Shape;2264;p44"/>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5" name="Google Shape;2265;p44"/>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66" name="Google Shape;2266;p44"/>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7" name="Google Shape;2267;p44"/>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68" name="Google Shape;2268;p44"/>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69" name="Google Shape;2269;p44"/>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0" name="Google Shape;2270;p44"/>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71" name="Google Shape;2271;p44"/>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2" name="Google Shape;2272;p44"/>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73" name="Google Shape;2273;p44"/>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4" name="Google Shape;2274;p44"/>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75" name="Google Shape;2275;p44"/>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6" name="Google Shape;2276;p44"/>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77" name="Google Shape;2277;p44"/>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78" name="Google Shape;2278;p44"/>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79" name="Google Shape;2279;p44"/>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280" name="Google Shape;2280;p44"/>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281" name="Google Shape;2281;p44"/>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82" name="Google Shape;2282;p44"/>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83" name="Google Shape;2283;p44"/>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84" name="Google Shape;2284;p44"/>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85" name="Google Shape;2285;p44"/>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86" name="Google Shape;2286;p44"/>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87" name="Google Shape;2287;p44"/>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88" name="Google Shape;2288;p44"/>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89" name="Google Shape;2289;p44"/>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90" name="Google Shape;2290;p44"/>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91" name="Google Shape;2291;p44"/>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292" name="Google Shape;2292;p44"/>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293" name="Google Shape;2293;p44"/>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294" name="Google Shape;2294;p44"/>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295" name="Google Shape;2295;p44"/>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296" name="Google Shape;2296;p44"/>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297" name="Google Shape;2297;p44"/>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298" name="Google Shape;2298;p44"/>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299" name="Google Shape;2299;p44"/>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300" name="Google Shape;2300;p44"/>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301" name="Google Shape;2301;p44"/>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302" name="Google Shape;2302;p44"/>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303" name="Google Shape;2303;p44"/>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304" name="Google Shape;2304;p44"/>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305" name="Google Shape;2305;p44"/>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06" name="Google Shape;2306;p44"/>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307" name="Google Shape;2307;p44"/>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08" name="Google Shape;2308;p44"/>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309" name="Google Shape;2309;p44"/>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10" name="Google Shape;2310;p44"/>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311" name="Google Shape;2311;p44"/>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12" name="Google Shape;2312;p44"/>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313" name="Google Shape;2313;p44"/>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14" name="Google Shape;2314;p44"/>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315" name="Google Shape;2315;p44"/>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316" name="Google Shape;2316;p44"/>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2317" name="Google Shape;2317;p44"/>
          <p:cNvSpPr/>
          <p:nvPr/>
        </p:nvSpPr>
        <p:spPr>
          <a:xfrm>
            <a:off x="218400" y="2771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749725" y="457200"/>
            <a:ext cx="7644600" cy="57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600"/>
              <a:buNone/>
              <a:defRPr sz="32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84" name="Google Shape;284;p22"/>
          <p:cNvSpPr txBox="1">
            <a:spLocks noGrp="1"/>
          </p:cNvSpPr>
          <p:nvPr>
            <p:ph type="body" idx="1"/>
          </p:nvPr>
        </p:nvSpPr>
        <p:spPr>
          <a:xfrm>
            <a:off x="980425" y="1000500"/>
            <a:ext cx="7183200" cy="33999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Clr>
                <a:schemeClr val="dk1"/>
              </a:buClr>
              <a:buSzPts val="1200"/>
              <a:buChar char="●"/>
              <a:defRPr b="0"/>
            </a:lvl1pPr>
            <a:lvl2pPr marL="914400" lvl="1" indent="-304800" algn="l">
              <a:lnSpc>
                <a:spcPct val="115000"/>
              </a:lnSpc>
              <a:spcBef>
                <a:spcPts val="0"/>
              </a:spcBef>
              <a:spcAft>
                <a:spcPts val="0"/>
              </a:spcAft>
              <a:buSzPts val="1200"/>
              <a:buChar char="○"/>
              <a:defRPr/>
            </a:lvl2pPr>
            <a:lvl3pPr marL="1371600" lvl="2" indent="-304800" algn="l">
              <a:lnSpc>
                <a:spcPct val="115000"/>
              </a:lnSpc>
              <a:spcBef>
                <a:spcPts val="0"/>
              </a:spcBef>
              <a:spcAft>
                <a:spcPts val="0"/>
              </a:spcAft>
              <a:buSzPts val="1200"/>
              <a:buChar char="■"/>
              <a:defRPr/>
            </a:lvl3pPr>
            <a:lvl4pPr marL="1828800" lvl="3" indent="-304800" algn="l">
              <a:lnSpc>
                <a:spcPct val="115000"/>
              </a:lnSpc>
              <a:spcBef>
                <a:spcPts val="0"/>
              </a:spcBef>
              <a:spcAft>
                <a:spcPts val="0"/>
              </a:spcAft>
              <a:buSzPts val="1200"/>
              <a:buChar char="●"/>
              <a:defRPr/>
            </a:lvl4pPr>
            <a:lvl5pPr marL="2286000" lvl="4" indent="-304800" algn="l">
              <a:lnSpc>
                <a:spcPct val="115000"/>
              </a:lnSpc>
              <a:spcBef>
                <a:spcPts val="0"/>
              </a:spcBef>
              <a:spcAft>
                <a:spcPts val="0"/>
              </a:spcAft>
              <a:buSzPts val="1200"/>
              <a:buChar char="○"/>
              <a:defRPr/>
            </a:lvl5pPr>
            <a:lvl6pPr marL="2743200" lvl="5" indent="-304800" algn="l">
              <a:lnSpc>
                <a:spcPct val="115000"/>
              </a:lnSpc>
              <a:spcBef>
                <a:spcPts val="0"/>
              </a:spcBef>
              <a:spcAft>
                <a:spcPts val="0"/>
              </a:spcAft>
              <a:buSzPts val="1200"/>
              <a:buChar char="■"/>
              <a:defRPr/>
            </a:lvl6pPr>
            <a:lvl7pPr marL="3200400" lvl="6" indent="-304800" algn="l">
              <a:lnSpc>
                <a:spcPct val="115000"/>
              </a:lnSpc>
              <a:spcBef>
                <a:spcPts val="0"/>
              </a:spcBef>
              <a:spcAft>
                <a:spcPts val="0"/>
              </a:spcAft>
              <a:buSzPts val="1200"/>
              <a:buChar char="●"/>
              <a:defRPr/>
            </a:lvl7pPr>
            <a:lvl8pPr marL="3657600" lvl="7" indent="-304800" algn="l">
              <a:lnSpc>
                <a:spcPct val="115000"/>
              </a:lnSpc>
              <a:spcBef>
                <a:spcPts val="0"/>
              </a:spcBef>
              <a:spcAft>
                <a:spcPts val="0"/>
              </a:spcAft>
              <a:buSzPts val="1200"/>
              <a:buChar char="○"/>
              <a:defRPr/>
            </a:lvl8pPr>
            <a:lvl9pPr marL="4114800" lvl="8" indent="-304800" algn="l">
              <a:lnSpc>
                <a:spcPct val="115000"/>
              </a:lnSpc>
              <a:spcBef>
                <a:spcPts val="0"/>
              </a:spcBef>
              <a:spcAft>
                <a:spcPts val="0"/>
              </a:spcAft>
              <a:buSzPts val="1200"/>
              <a:buChar char="■"/>
              <a:defRPr/>
            </a:lvl9pPr>
          </a:lstStyle>
          <a:p>
            <a:endParaRPr/>
          </a:p>
        </p:txBody>
      </p:sp>
      <p:sp>
        <p:nvSpPr>
          <p:cNvPr id="285" name="Google Shape;285;p22"/>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2318"/>
        <p:cNvGrpSpPr/>
        <p:nvPr/>
      </p:nvGrpSpPr>
      <p:grpSpPr>
        <a:xfrm>
          <a:off x="0" y="0"/>
          <a:ext cx="0" cy="0"/>
          <a:chOff x="0" y="0"/>
          <a:chExt cx="0" cy="0"/>
        </a:xfrm>
      </p:grpSpPr>
      <p:sp>
        <p:nvSpPr>
          <p:cNvPr id="2319" name="Google Shape;2319;p45"/>
          <p:cNvSpPr/>
          <p:nvPr/>
        </p:nvSpPr>
        <p:spPr>
          <a:xfrm>
            <a:off x="8324925" y="-841600"/>
            <a:ext cx="1791900" cy="19464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0" name="Google Shape;2320;p45"/>
          <p:cNvSpPr/>
          <p:nvPr/>
        </p:nvSpPr>
        <p:spPr>
          <a:xfrm>
            <a:off x="8518700" y="177199"/>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21" name="Google Shape;2321;p45"/>
          <p:cNvGrpSpPr/>
          <p:nvPr/>
        </p:nvGrpSpPr>
        <p:grpSpPr>
          <a:xfrm>
            <a:off x="1595375" y="4774447"/>
            <a:ext cx="1898391" cy="1649926"/>
            <a:chOff x="7170900" y="2667248"/>
            <a:chExt cx="2524456" cy="2194050"/>
          </a:xfrm>
        </p:grpSpPr>
        <p:cxnSp>
          <p:nvCxnSpPr>
            <p:cNvPr id="2322" name="Google Shape;2322;p45"/>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23" name="Google Shape;2323;p45"/>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24" name="Google Shape;2324;p45"/>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25" name="Google Shape;2325;p45"/>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26" name="Google Shape;2326;p45"/>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27" name="Google Shape;2327;p45"/>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28" name="Google Shape;2328;p45"/>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29" name="Google Shape;2329;p45"/>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30" name="Google Shape;2330;p45"/>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31" name="Google Shape;2331;p45"/>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32" name="Google Shape;2332;p45"/>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33" name="Google Shape;2333;p45"/>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34" name="Google Shape;2334;p45"/>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35" name="Google Shape;2335;p45"/>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36" name="Google Shape;2336;p45"/>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37" name="Google Shape;2337;p45"/>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38" name="Google Shape;2338;p45"/>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39" name="Google Shape;2339;p45"/>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40" name="Google Shape;2340;p45"/>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41" name="Google Shape;2341;p45"/>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42" name="Google Shape;2342;p45"/>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43" name="Google Shape;2343;p45"/>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44" name="Google Shape;2344;p45"/>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345" name="Google Shape;2345;p45"/>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346" name="Google Shape;2346;p45"/>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47" name="Google Shape;2347;p45"/>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48" name="Google Shape;2348;p45"/>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49" name="Google Shape;2349;p45"/>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50" name="Google Shape;2350;p45"/>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51" name="Google Shape;2351;p45"/>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52" name="Google Shape;2352;p45"/>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53" name="Google Shape;2353;p45"/>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54" name="Google Shape;2354;p45"/>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55" name="Google Shape;2355;p45"/>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56" name="Google Shape;2356;p45"/>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357" name="Google Shape;2357;p45"/>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358" name="Google Shape;2358;p45"/>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59" name="Google Shape;2359;p45"/>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60" name="Google Shape;2360;p45"/>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61" name="Google Shape;2361;p45"/>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62" name="Google Shape;2362;p45"/>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63" name="Google Shape;2363;p45"/>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64" name="Google Shape;2364;p45"/>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65" name="Google Shape;2365;p45"/>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66" name="Google Shape;2366;p45"/>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67" name="Google Shape;2367;p45"/>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68" name="Google Shape;2368;p45"/>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369" name="Google Shape;2369;p45"/>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370" name="Google Shape;2370;p45"/>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71" name="Google Shape;2371;p45"/>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372" name="Google Shape;2372;p45"/>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73" name="Google Shape;2373;p45"/>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374" name="Google Shape;2374;p45"/>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75" name="Google Shape;2375;p45"/>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376" name="Google Shape;2376;p45"/>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77" name="Google Shape;2377;p45"/>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378" name="Google Shape;2378;p45"/>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79" name="Google Shape;2379;p45"/>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380" name="Google Shape;2380;p45"/>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381" name="Google Shape;2381;p45"/>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382" name="Google Shape;2382;p45"/>
          <p:cNvSpPr/>
          <p:nvPr/>
        </p:nvSpPr>
        <p:spPr>
          <a:xfrm>
            <a:off x="659225" y="453270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45"/>
          <p:cNvSpPr/>
          <p:nvPr/>
        </p:nvSpPr>
        <p:spPr>
          <a:xfrm>
            <a:off x="8680650" y="403062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45"/>
          <p:cNvSpPr/>
          <p:nvPr/>
        </p:nvSpPr>
        <p:spPr>
          <a:xfrm>
            <a:off x="-1344100" y="-34876"/>
            <a:ext cx="1650000" cy="16500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45"/>
          <p:cNvSpPr txBox="1">
            <a:spLocks noGrp="1"/>
          </p:cNvSpPr>
          <p:nvPr>
            <p:ph type="title"/>
          </p:nvPr>
        </p:nvSpPr>
        <p:spPr>
          <a:xfrm>
            <a:off x="741300" y="1897675"/>
            <a:ext cx="2522700" cy="726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86" name="Google Shape;2386;p45"/>
          <p:cNvSpPr txBox="1">
            <a:spLocks noGrp="1"/>
          </p:cNvSpPr>
          <p:nvPr>
            <p:ph type="subTitle" idx="1"/>
          </p:nvPr>
        </p:nvSpPr>
        <p:spPr>
          <a:xfrm>
            <a:off x="741300" y="2501775"/>
            <a:ext cx="2522700" cy="176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87" name="Google Shape;2387;p45"/>
          <p:cNvSpPr txBox="1">
            <a:spLocks noGrp="1"/>
          </p:cNvSpPr>
          <p:nvPr>
            <p:ph type="title" idx="2"/>
          </p:nvPr>
        </p:nvSpPr>
        <p:spPr>
          <a:xfrm>
            <a:off x="3313800" y="1897675"/>
            <a:ext cx="2522700" cy="726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88" name="Google Shape;2388;p45"/>
          <p:cNvSpPr txBox="1">
            <a:spLocks noGrp="1"/>
          </p:cNvSpPr>
          <p:nvPr>
            <p:ph type="subTitle" idx="3"/>
          </p:nvPr>
        </p:nvSpPr>
        <p:spPr>
          <a:xfrm>
            <a:off x="3313801" y="2501775"/>
            <a:ext cx="2522700" cy="176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89" name="Google Shape;2389;p45"/>
          <p:cNvSpPr txBox="1">
            <a:spLocks noGrp="1"/>
          </p:cNvSpPr>
          <p:nvPr>
            <p:ph type="title" idx="4"/>
          </p:nvPr>
        </p:nvSpPr>
        <p:spPr>
          <a:xfrm>
            <a:off x="5886300" y="1897675"/>
            <a:ext cx="2522700" cy="7269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0" name="Google Shape;2390;p45"/>
          <p:cNvSpPr txBox="1">
            <a:spLocks noGrp="1"/>
          </p:cNvSpPr>
          <p:nvPr>
            <p:ph type="subTitle" idx="5"/>
          </p:nvPr>
        </p:nvSpPr>
        <p:spPr>
          <a:xfrm>
            <a:off x="5886302" y="2501775"/>
            <a:ext cx="2522700" cy="1767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91" name="Google Shape;2391;p45"/>
          <p:cNvSpPr txBox="1">
            <a:spLocks noGrp="1"/>
          </p:cNvSpPr>
          <p:nvPr>
            <p:ph type="title" idx="6"/>
          </p:nvPr>
        </p:nvSpPr>
        <p:spPr>
          <a:xfrm>
            <a:off x="735000" y="457200"/>
            <a:ext cx="7674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92" name="Google Shape;2392;p45"/>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393"/>
        <p:cNvGrpSpPr/>
        <p:nvPr/>
      </p:nvGrpSpPr>
      <p:grpSpPr>
        <a:xfrm>
          <a:off x="0" y="0"/>
          <a:ext cx="0" cy="0"/>
          <a:chOff x="0" y="0"/>
          <a:chExt cx="0" cy="0"/>
        </a:xfrm>
      </p:grpSpPr>
      <p:sp>
        <p:nvSpPr>
          <p:cNvPr id="2394" name="Google Shape;2394;p46"/>
          <p:cNvSpPr txBox="1">
            <a:spLocks noGrp="1"/>
          </p:cNvSpPr>
          <p:nvPr>
            <p:ph type="title"/>
          </p:nvPr>
        </p:nvSpPr>
        <p:spPr>
          <a:xfrm>
            <a:off x="734975" y="1029000"/>
            <a:ext cx="3209100" cy="459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5" name="Google Shape;2395;p46"/>
          <p:cNvSpPr txBox="1">
            <a:spLocks noGrp="1"/>
          </p:cNvSpPr>
          <p:nvPr>
            <p:ph type="subTitle" idx="1"/>
          </p:nvPr>
        </p:nvSpPr>
        <p:spPr>
          <a:xfrm>
            <a:off x="735050" y="1366400"/>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96" name="Google Shape;2396;p46"/>
          <p:cNvSpPr txBox="1">
            <a:spLocks noGrp="1"/>
          </p:cNvSpPr>
          <p:nvPr>
            <p:ph type="title" idx="2"/>
          </p:nvPr>
        </p:nvSpPr>
        <p:spPr>
          <a:xfrm>
            <a:off x="735050" y="2242907"/>
            <a:ext cx="3209100" cy="458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7" name="Google Shape;2397;p46"/>
          <p:cNvSpPr txBox="1">
            <a:spLocks noGrp="1"/>
          </p:cNvSpPr>
          <p:nvPr>
            <p:ph type="subTitle" idx="3"/>
          </p:nvPr>
        </p:nvSpPr>
        <p:spPr>
          <a:xfrm>
            <a:off x="735125" y="2581698"/>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398" name="Google Shape;2398;p46"/>
          <p:cNvSpPr txBox="1">
            <a:spLocks noGrp="1"/>
          </p:cNvSpPr>
          <p:nvPr>
            <p:ph type="title" idx="4"/>
          </p:nvPr>
        </p:nvSpPr>
        <p:spPr>
          <a:xfrm>
            <a:off x="734975" y="3458211"/>
            <a:ext cx="3209100" cy="45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9" name="Google Shape;2399;p46"/>
          <p:cNvSpPr txBox="1">
            <a:spLocks noGrp="1"/>
          </p:cNvSpPr>
          <p:nvPr>
            <p:ph type="subTitle" idx="5"/>
          </p:nvPr>
        </p:nvSpPr>
        <p:spPr>
          <a:xfrm>
            <a:off x="735050" y="3795600"/>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2400" name="Google Shape;2400;p46"/>
          <p:cNvSpPr txBox="1">
            <a:spLocks noGrp="1"/>
          </p:cNvSpPr>
          <p:nvPr>
            <p:ph type="title" idx="6"/>
          </p:nvPr>
        </p:nvSpPr>
        <p:spPr>
          <a:xfrm>
            <a:off x="4572030" y="1029000"/>
            <a:ext cx="3209100" cy="459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2401" name="Google Shape;2401;p46"/>
          <p:cNvSpPr txBox="1">
            <a:spLocks noGrp="1"/>
          </p:cNvSpPr>
          <p:nvPr>
            <p:ph type="subTitle" idx="7"/>
          </p:nvPr>
        </p:nvSpPr>
        <p:spPr>
          <a:xfrm>
            <a:off x="4572029" y="1366400"/>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2402" name="Google Shape;2402;p46"/>
          <p:cNvSpPr txBox="1">
            <a:spLocks noGrp="1"/>
          </p:cNvSpPr>
          <p:nvPr>
            <p:ph type="title" idx="8"/>
          </p:nvPr>
        </p:nvSpPr>
        <p:spPr>
          <a:xfrm>
            <a:off x="4572105" y="2243406"/>
            <a:ext cx="3209100" cy="458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2403" name="Google Shape;2403;p46"/>
          <p:cNvSpPr txBox="1">
            <a:spLocks noGrp="1"/>
          </p:cNvSpPr>
          <p:nvPr>
            <p:ph type="subTitle" idx="9"/>
          </p:nvPr>
        </p:nvSpPr>
        <p:spPr>
          <a:xfrm>
            <a:off x="4572104" y="2581696"/>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2404" name="Google Shape;2404;p46"/>
          <p:cNvSpPr txBox="1">
            <a:spLocks noGrp="1"/>
          </p:cNvSpPr>
          <p:nvPr>
            <p:ph type="title" idx="13"/>
          </p:nvPr>
        </p:nvSpPr>
        <p:spPr>
          <a:xfrm>
            <a:off x="4572030" y="3461839"/>
            <a:ext cx="3209100" cy="454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500"/>
              <a:buNone/>
              <a:defRPr sz="18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a:endParaRPr/>
          </a:p>
        </p:txBody>
      </p:sp>
      <p:sp>
        <p:nvSpPr>
          <p:cNvPr id="2405" name="Google Shape;2405;p46"/>
          <p:cNvSpPr txBox="1">
            <a:spLocks noGrp="1"/>
          </p:cNvSpPr>
          <p:nvPr>
            <p:ph type="subTitle" idx="14"/>
          </p:nvPr>
        </p:nvSpPr>
        <p:spPr>
          <a:xfrm>
            <a:off x="4572029" y="3795601"/>
            <a:ext cx="3209100" cy="809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
        <p:nvSpPr>
          <p:cNvPr id="2406" name="Google Shape;2406;p46"/>
          <p:cNvSpPr txBox="1">
            <a:spLocks noGrp="1"/>
          </p:cNvSpPr>
          <p:nvPr>
            <p:ph type="title" idx="15"/>
          </p:nvPr>
        </p:nvSpPr>
        <p:spPr>
          <a:xfrm>
            <a:off x="720000" y="457200"/>
            <a:ext cx="7704000" cy="571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a:highlight>
                  <a:schemeClr val="lt2"/>
                </a:highlight>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407" name="Google Shape;2407;p46"/>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grpSp>
        <p:nvGrpSpPr>
          <p:cNvPr id="2408" name="Google Shape;2408;p46"/>
          <p:cNvGrpSpPr/>
          <p:nvPr/>
        </p:nvGrpSpPr>
        <p:grpSpPr>
          <a:xfrm flipH="1">
            <a:off x="3406029" y="4803888"/>
            <a:ext cx="1549764" cy="1346927"/>
            <a:chOff x="7170900" y="2667248"/>
            <a:chExt cx="2524456" cy="2194050"/>
          </a:xfrm>
        </p:grpSpPr>
        <p:cxnSp>
          <p:nvCxnSpPr>
            <p:cNvPr id="2409" name="Google Shape;2409;p46"/>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10" name="Google Shape;2410;p46"/>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11" name="Google Shape;2411;p46"/>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12" name="Google Shape;2412;p46"/>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13" name="Google Shape;2413;p46"/>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14" name="Google Shape;2414;p46"/>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15" name="Google Shape;2415;p46"/>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16" name="Google Shape;2416;p46"/>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17" name="Google Shape;2417;p46"/>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18" name="Google Shape;2418;p46"/>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19" name="Google Shape;2419;p46"/>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20" name="Google Shape;2420;p46"/>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21" name="Google Shape;2421;p46"/>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22" name="Google Shape;2422;p46"/>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23" name="Google Shape;2423;p46"/>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24" name="Google Shape;2424;p46"/>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25" name="Google Shape;2425;p46"/>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26" name="Google Shape;2426;p46"/>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27" name="Google Shape;2427;p46"/>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28" name="Google Shape;2428;p46"/>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29" name="Google Shape;2429;p46"/>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30" name="Google Shape;2430;p46"/>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31" name="Google Shape;2431;p46"/>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432" name="Google Shape;2432;p46"/>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433" name="Google Shape;2433;p46"/>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34" name="Google Shape;2434;p46"/>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35" name="Google Shape;2435;p46"/>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36" name="Google Shape;2436;p46"/>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37" name="Google Shape;2437;p46"/>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38" name="Google Shape;2438;p46"/>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39" name="Google Shape;2439;p46"/>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40" name="Google Shape;2440;p46"/>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41" name="Google Shape;2441;p46"/>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42" name="Google Shape;2442;p46"/>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43" name="Google Shape;2443;p46"/>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444" name="Google Shape;2444;p46"/>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445" name="Google Shape;2445;p46"/>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46" name="Google Shape;2446;p46"/>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47" name="Google Shape;2447;p46"/>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48" name="Google Shape;2448;p46"/>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49" name="Google Shape;2449;p46"/>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50" name="Google Shape;2450;p46"/>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51" name="Google Shape;2451;p46"/>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52" name="Google Shape;2452;p46"/>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53" name="Google Shape;2453;p46"/>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54" name="Google Shape;2454;p46"/>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55" name="Google Shape;2455;p46"/>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456" name="Google Shape;2456;p46"/>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457" name="Google Shape;2457;p46"/>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58" name="Google Shape;2458;p46"/>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459" name="Google Shape;2459;p46"/>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60" name="Google Shape;2460;p46"/>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461" name="Google Shape;2461;p46"/>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62" name="Google Shape;2462;p46"/>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463" name="Google Shape;2463;p46"/>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64" name="Google Shape;2464;p46"/>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465" name="Google Shape;2465;p46"/>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66" name="Google Shape;2466;p46"/>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467" name="Google Shape;2467;p46"/>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468" name="Google Shape;2468;p46"/>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469" name="Google Shape;2469;p46"/>
          <p:cNvSpPr/>
          <p:nvPr/>
        </p:nvSpPr>
        <p:spPr>
          <a:xfrm flipH="1">
            <a:off x="8573215" y="-453013"/>
            <a:ext cx="1044000" cy="2649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46"/>
          <p:cNvSpPr/>
          <p:nvPr/>
        </p:nvSpPr>
        <p:spPr>
          <a:xfrm flipH="1">
            <a:off x="6244815" y="-3277964"/>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1" name="Google Shape;2471;p46"/>
          <p:cNvSpPr/>
          <p:nvPr/>
        </p:nvSpPr>
        <p:spPr>
          <a:xfrm flipH="1">
            <a:off x="812790" y="477352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72" name="Google Shape;2472;p46"/>
          <p:cNvGrpSpPr/>
          <p:nvPr/>
        </p:nvGrpSpPr>
        <p:grpSpPr>
          <a:xfrm flipH="1">
            <a:off x="-759025" y="1424521"/>
            <a:ext cx="1204166" cy="1046562"/>
            <a:chOff x="7170900" y="2667248"/>
            <a:chExt cx="2524456" cy="2194050"/>
          </a:xfrm>
        </p:grpSpPr>
        <p:cxnSp>
          <p:nvCxnSpPr>
            <p:cNvPr id="2473" name="Google Shape;2473;p46"/>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74" name="Google Shape;2474;p46"/>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75" name="Google Shape;2475;p46"/>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76" name="Google Shape;2476;p46"/>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77" name="Google Shape;2477;p46"/>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78" name="Google Shape;2478;p46"/>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79" name="Google Shape;2479;p46"/>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80" name="Google Shape;2480;p46"/>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81" name="Google Shape;2481;p46"/>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82" name="Google Shape;2482;p46"/>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83" name="Google Shape;2483;p46"/>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84" name="Google Shape;2484;p46"/>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85" name="Google Shape;2485;p46"/>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86" name="Google Shape;2486;p46"/>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87" name="Google Shape;2487;p46"/>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88" name="Google Shape;2488;p46"/>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89" name="Google Shape;2489;p46"/>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90" name="Google Shape;2490;p46"/>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91" name="Google Shape;2491;p46"/>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92" name="Google Shape;2492;p46"/>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93" name="Google Shape;2493;p46"/>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94" name="Google Shape;2494;p46"/>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95" name="Google Shape;2495;p46"/>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496" name="Google Shape;2496;p46"/>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497" name="Google Shape;2497;p46"/>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498" name="Google Shape;2498;p46"/>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499" name="Google Shape;2499;p46"/>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00" name="Google Shape;2500;p46"/>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1" name="Google Shape;2501;p46"/>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02" name="Google Shape;2502;p46"/>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3" name="Google Shape;2503;p46"/>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04" name="Google Shape;2504;p46"/>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5" name="Google Shape;2505;p46"/>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06" name="Google Shape;2506;p46"/>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7" name="Google Shape;2507;p46"/>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508" name="Google Shape;2508;p46"/>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509" name="Google Shape;2509;p46"/>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10" name="Google Shape;2510;p46"/>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11" name="Google Shape;2511;p46"/>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12" name="Google Shape;2512;p46"/>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13" name="Google Shape;2513;p46"/>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14" name="Google Shape;2514;p46"/>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15" name="Google Shape;2515;p46"/>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16" name="Google Shape;2516;p46"/>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17" name="Google Shape;2517;p46"/>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18" name="Google Shape;2518;p46"/>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19" name="Google Shape;2519;p46"/>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520" name="Google Shape;2520;p46"/>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521" name="Google Shape;2521;p46"/>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22" name="Google Shape;2522;p46"/>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523" name="Google Shape;2523;p46"/>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24" name="Google Shape;2524;p46"/>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525" name="Google Shape;2525;p46"/>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26" name="Google Shape;2526;p46"/>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527" name="Google Shape;2527;p46"/>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28" name="Google Shape;2528;p46"/>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529" name="Google Shape;2529;p46"/>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30" name="Google Shape;2530;p46"/>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531" name="Google Shape;2531;p46"/>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532" name="Google Shape;2532;p46"/>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2533" name="Google Shape;2533;p46"/>
          <p:cNvGrpSpPr/>
          <p:nvPr/>
        </p:nvGrpSpPr>
        <p:grpSpPr>
          <a:xfrm flipH="1">
            <a:off x="5118004" y="4803888"/>
            <a:ext cx="1549764" cy="1346927"/>
            <a:chOff x="7170900" y="2667248"/>
            <a:chExt cx="2524456" cy="2194050"/>
          </a:xfrm>
        </p:grpSpPr>
        <p:cxnSp>
          <p:nvCxnSpPr>
            <p:cNvPr id="2534" name="Google Shape;2534;p46"/>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35" name="Google Shape;2535;p46"/>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36" name="Google Shape;2536;p46"/>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37" name="Google Shape;2537;p46"/>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38" name="Google Shape;2538;p46"/>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39" name="Google Shape;2539;p46"/>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40" name="Google Shape;2540;p46"/>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41" name="Google Shape;2541;p46"/>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42" name="Google Shape;2542;p46"/>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43" name="Google Shape;2543;p46"/>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44" name="Google Shape;2544;p46"/>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45" name="Google Shape;2545;p46"/>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46" name="Google Shape;2546;p46"/>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47" name="Google Shape;2547;p46"/>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48" name="Google Shape;2548;p46"/>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49" name="Google Shape;2549;p46"/>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50" name="Google Shape;2550;p46"/>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51" name="Google Shape;2551;p46"/>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52" name="Google Shape;2552;p46"/>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53" name="Google Shape;2553;p46"/>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54" name="Google Shape;2554;p46"/>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55" name="Google Shape;2555;p46"/>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56" name="Google Shape;2556;p46"/>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557" name="Google Shape;2557;p46"/>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558" name="Google Shape;2558;p46"/>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59" name="Google Shape;2559;p46"/>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60" name="Google Shape;2560;p46"/>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61" name="Google Shape;2561;p46"/>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62" name="Google Shape;2562;p46"/>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63" name="Google Shape;2563;p46"/>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64" name="Google Shape;2564;p46"/>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65" name="Google Shape;2565;p46"/>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66" name="Google Shape;2566;p46"/>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67" name="Google Shape;2567;p46"/>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68" name="Google Shape;2568;p46"/>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569" name="Google Shape;2569;p46"/>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570" name="Google Shape;2570;p46"/>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71" name="Google Shape;2571;p46"/>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72" name="Google Shape;2572;p46"/>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73" name="Google Shape;2573;p46"/>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74" name="Google Shape;2574;p46"/>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75" name="Google Shape;2575;p46"/>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76" name="Google Shape;2576;p46"/>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77" name="Google Shape;2577;p46"/>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78" name="Google Shape;2578;p46"/>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79" name="Google Shape;2579;p46"/>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80" name="Google Shape;2580;p46"/>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581" name="Google Shape;2581;p46"/>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582" name="Google Shape;2582;p46"/>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83" name="Google Shape;2583;p46"/>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584" name="Google Shape;2584;p46"/>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85" name="Google Shape;2585;p46"/>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586" name="Google Shape;2586;p46"/>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87" name="Google Shape;2587;p46"/>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588" name="Google Shape;2588;p46"/>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89" name="Google Shape;2589;p46"/>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590" name="Google Shape;2590;p46"/>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91" name="Google Shape;2591;p46"/>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592" name="Google Shape;2592;p46"/>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593" name="Google Shape;2593;p46"/>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594" name="Google Shape;2594;p46"/>
          <p:cNvSpPr/>
          <p:nvPr/>
        </p:nvSpPr>
        <p:spPr>
          <a:xfrm flipH="1">
            <a:off x="1022440" y="144063"/>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595"/>
        <p:cNvGrpSpPr/>
        <p:nvPr/>
      </p:nvGrpSpPr>
      <p:grpSpPr>
        <a:xfrm>
          <a:off x="0" y="0"/>
          <a:ext cx="0" cy="0"/>
          <a:chOff x="0" y="0"/>
          <a:chExt cx="0" cy="0"/>
        </a:xfrm>
      </p:grpSpPr>
      <p:sp>
        <p:nvSpPr>
          <p:cNvPr id="2596" name="Google Shape;2596;p47"/>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2597" name="Google Shape;2597;p47"/>
          <p:cNvSpPr/>
          <p:nvPr/>
        </p:nvSpPr>
        <p:spPr>
          <a:xfrm>
            <a:off x="970225" y="45747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8" name="Google Shape;2598;p47"/>
          <p:cNvSpPr/>
          <p:nvPr/>
        </p:nvSpPr>
        <p:spPr>
          <a:xfrm>
            <a:off x="-1401200" y="2413525"/>
            <a:ext cx="3312300" cy="33123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47"/>
          <p:cNvSpPr/>
          <p:nvPr/>
        </p:nvSpPr>
        <p:spPr>
          <a:xfrm>
            <a:off x="7587475" y="-189255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00" name="Google Shape;2600;p47"/>
          <p:cNvGrpSpPr/>
          <p:nvPr/>
        </p:nvGrpSpPr>
        <p:grpSpPr>
          <a:xfrm>
            <a:off x="4955250" y="-809641"/>
            <a:ext cx="1898391" cy="1649926"/>
            <a:chOff x="7170900" y="2667248"/>
            <a:chExt cx="2524456" cy="2194050"/>
          </a:xfrm>
        </p:grpSpPr>
        <p:cxnSp>
          <p:nvCxnSpPr>
            <p:cNvPr id="2601" name="Google Shape;2601;p47"/>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02" name="Google Shape;2602;p47"/>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03" name="Google Shape;2603;p47"/>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04" name="Google Shape;2604;p47"/>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05" name="Google Shape;2605;p47"/>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06" name="Google Shape;2606;p47"/>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07" name="Google Shape;2607;p47"/>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08" name="Google Shape;2608;p47"/>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09" name="Google Shape;2609;p47"/>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10" name="Google Shape;2610;p47"/>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11" name="Google Shape;2611;p47"/>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12" name="Google Shape;2612;p47"/>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13" name="Google Shape;2613;p47"/>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14" name="Google Shape;2614;p47"/>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15" name="Google Shape;2615;p47"/>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16" name="Google Shape;2616;p47"/>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17" name="Google Shape;2617;p47"/>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18" name="Google Shape;2618;p47"/>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19" name="Google Shape;2619;p47"/>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20" name="Google Shape;2620;p47"/>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21" name="Google Shape;2621;p47"/>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22" name="Google Shape;2622;p47"/>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23" name="Google Shape;2623;p47"/>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624" name="Google Shape;2624;p47"/>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625" name="Google Shape;2625;p47"/>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26" name="Google Shape;2626;p47"/>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27" name="Google Shape;2627;p47"/>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28" name="Google Shape;2628;p47"/>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29" name="Google Shape;2629;p47"/>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30" name="Google Shape;2630;p47"/>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31" name="Google Shape;2631;p47"/>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32" name="Google Shape;2632;p47"/>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33" name="Google Shape;2633;p47"/>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34" name="Google Shape;2634;p47"/>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35" name="Google Shape;2635;p47"/>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636" name="Google Shape;2636;p47"/>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637" name="Google Shape;2637;p47"/>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38" name="Google Shape;2638;p47"/>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39" name="Google Shape;2639;p47"/>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40" name="Google Shape;2640;p47"/>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1" name="Google Shape;2641;p47"/>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42" name="Google Shape;2642;p47"/>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3" name="Google Shape;2643;p47"/>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44" name="Google Shape;2644;p47"/>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5" name="Google Shape;2645;p47"/>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46" name="Google Shape;2646;p47"/>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7" name="Google Shape;2647;p47"/>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648" name="Google Shape;2648;p47"/>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649" name="Google Shape;2649;p47"/>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50" name="Google Shape;2650;p47"/>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651" name="Google Shape;2651;p47"/>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52" name="Google Shape;2652;p47"/>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653" name="Google Shape;2653;p47"/>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54" name="Google Shape;2654;p47"/>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655" name="Google Shape;2655;p47"/>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56" name="Google Shape;2656;p47"/>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657" name="Google Shape;2657;p47"/>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58" name="Google Shape;2658;p47"/>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659" name="Google Shape;2659;p47"/>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660" name="Google Shape;2660;p47"/>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2661" name="Google Shape;2661;p47"/>
          <p:cNvSpPr/>
          <p:nvPr/>
        </p:nvSpPr>
        <p:spPr>
          <a:xfrm>
            <a:off x="8697238" y="11753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47"/>
          <p:cNvSpPr/>
          <p:nvPr/>
        </p:nvSpPr>
        <p:spPr>
          <a:xfrm>
            <a:off x="659225" y="4668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63" name="Google Shape;2663;p47"/>
          <p:cNvGrpSpPr/>
          <p:nvPr/>
        </p:nvGrpSpPr>
        <p:grpSpPr>
          <a:xfrm>
            <a:off x="2158650" y="4449072"/>
            <a:ext cx="1898391" cy="1649926"/>
            <a:chOff x="7170900" y="2667248"/>
            <a:chExt cx="2524456" cy="2194050"/>
          </a:xfrm>
        </p:grpSpPr>
        <p:cxnSp>
          <p:nvCxnSpPr>
            <p:cNvPr id="2664" name="Google Shape;2664;p47"/>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65" name="Google Shape;2665;p47"/>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66" name="Google Shape;2666;p47"/>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67" name="Google Shape;2667;p47"/>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68" name="Google Shape;2668;p47"/>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69" name="Google Shape;2669;p47"/>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70" name="Google Shape;2670;p47"/>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71" name="Google Shape;2671;p47"/>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72" name="Google Shape;2672;p47"/>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73" name="Google Shape;2673;p47"/>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74" name="Google Shape;2674;p47"/>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75" name="Google Shape;2675;p47"/>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76" name="Google Shape;2676;p47"/>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77" name="Google Shape;2677;p47"/>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78" name="Google Shape;2678;p47"/>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79" name="Google Shape;2679;p47"/>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80" name="Google Shape;2680;p47"/>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81" name="Google Shape;2681;p47"/>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82" name="Google Shape;2682;p47"/>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83" name="Google Shape;2683;p47"/>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84" name="Google Shape;2684;p47"/>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85" name="Google Shape;2685;p47"/>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86" name="Google Shape;2686;p47"/>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687" name="Google Shape;2687;p47"/>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688" name="Google Shape;2688;p47"/>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89" name="Google Shape;2689;p47"/>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690" name="Google Shape;2690;p47"/>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91" name="Google Shape;2691;p47"/>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692" name="Google Shape;2692;p47"/>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93" name="Google Shape;2693;p47"/>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694" name="Google Shape;2694;p47"/>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95" name="Google Shape;2695;p47"/>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696" name="Google Shape;2696;p47"/>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97" name="Google Shape;2697;p47"/>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698" name="Google Shape;2698;p47"/>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699" name="Google Shape;2699;p47"/>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700" name="Google Shape;2700;p47"/>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01" name="Google Shape;2701;p47"/>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02" name="Google Shape;2702;p47"/>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03" name="Google Shape;2703;p47"/>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04" name="Google Shape;2704;p47"/>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05" name="Google Shape;2705;p47"/>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06" name="Google Shape;2706;p47"/>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07" name="Google Shape;2707;p47"/>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08" name="Google Shape;2708;p47"/>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09" name="Google Shape;2709;p47"/>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10" name="Google Shape;2710;p47"/>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711" name="Google Shape;2711;p47"/>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712" name="Google Shape;2712;p47"/>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13" name="Google Shape;2713;p47"/>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714" name="Google Shape;2714;p47"/>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15" name="Google Shape;2715;p47"/>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716" name="Google Shape;2716;p47"/>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17" name="Google Shape;2717;p47"/>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718" name="Google Shape;2718;p47"/>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19" name="Google Shape;2719;p47"/>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720" name="Google Shape;2720;p47"/>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21" name="Google Shape;2721;p47"/>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722" name="Google Shape;2722;p47"/>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723" name="Google Shape;2723;p47"/>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724" name="Google Shape;2724;p47"/>
          <p:cNvSpPr/>
          <p:nvPr/>
        </p:nvSpPr>
        <p:spPr>
          <a:xfrm>
            <a:off x="1549300" y="39246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725"/>
        <p:cNvGrpSpPr/>
        <p:nvPr/>
      </p:nvGrpSpPr>
      <p:grpSpPr>
        <a:xfrm>
          <a:off x="0" y="0"/>
          <a:ext cx="0" cy="0"/>
          <a:chOff x="0" y="0"/>
          <a:chExt cx="0" cy="0"/>
        </a:xfrm>
      </p:grpSpPr>
      <p:sp>
        <p:nvSpPr>
          <p:cNvPr id="2726" name="Google Shape;2726;p48"/>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2727" name="Google Shape;2727;p48"/>
          <p:cNvSpPr/>
          <p:nvPr/>
        </p:nvSpPr>
        <p:spPr>
          <a:xfrm>
            <a:off x="4948875" y="4102487"/>
            <a:ext cx="3239100" cy="3690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8" name="Google Shape;2728;p48"/>
          <p:cNvSpPr/>
          <p:nvPr/>
        </p:nvSpPr>
        <p:spPr>
          <a:xfrm>
            <a:off x="636375" y="-222662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48"/>
          <p:cNvSpPr/>
          <p:nvPr/>
        </p:nvSpPr>
        <p:spPr>
          <a:xfrm>
            <a:off x="1758975" y="934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48"/>
          <p:cNvSpPr/>
          <p:nvPr/>
        </p:nvSpPr>
        <p:spPr>
          <a:xfrm>
            <a:off x="3968900"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31" name="Google Shape;2731;p48"/>
          <p:cNvGrpSpPr/>
          <p:nvPr/>
        </p:nvGrpSpPr>
        <p:grpSpPr>
          <a:xfrm>
            <a:off x="8583800" y="273559"/>
            <a:ext cx="1204166" cy="1046562"/>
            <a:chOff x="7170900" y="2667248"/>
            <a:chExt cx="2524456" cy="2194050"/>
          </a:xfrm>
        </p:grpSpPr>
        <p:cxnSp>
          <p:nvCxnSpPr>
            <p:cNvPr id="2732" name="Google Shape;2732;p4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33" name="Google Shape;2733;p4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34" name="Google Shape;2734;p4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35" name="Google Shape;2735;p4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36" name="Google Shape;2736;p4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37" name="Google Shape;2737;p4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38" name="Google Shape;2738;p4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39" name="Google Shape;2739;p4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0" name="Google Shape;2740;p4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41" name="Google Shape;2741;p4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2" name="Google Shape;2742;p4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43" name="Google Shape;2743;p4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4" name="Google Shape;2744;p4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45" name="Google Shape;2745;p4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6" name="Google Shape;2746;p4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47" name="Google Shape;2747;p4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48" name="Google Shape;2748;p4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49" name="Google Shape;2749;p4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50" name="Google Shape;2750;p4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51" name="Google Shape;2751;p4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52" name="Google Shape;2752;p4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53" name="Google Shape;2753;p4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54" name="Google Shape;2754;p4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755" name="Google Shape;2755;p4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756" name="Google Shape;2756;p4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57" name="Google Shape;2757;p4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58" name="Google Shape;2758;p4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59" name="Google Shape;2759;p4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60" name="Google Shape;2760;p4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61" name="Google Shape;2761;p4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62" name="Google Shape;2762;p4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63" name="Google Shape;2763;p4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64" name="Google Shape;2764;p4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65" name="Google Shape;2765;p4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66" name="Google Shape;2766;p4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767" name="Google Shape;2767;p4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768" name="Google Shape;2768;p4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69" name="Google Shape;2769;p4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70" name="Google Shape;2770;p4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71" name="Google Shape;2771;p4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72" name="Google Shape;2772;p4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73" name="Google Shape;2773;p4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74" name="Google Shape;2774;p4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75" name="Google Shape;2775;p4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76" name="Google Shape;2776;p4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77" name="Google Shape;2777;p4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78" name="Google Shape;2778;p4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779" name="Google Shape;2779;p4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780" name="Google Shape;2780;p4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81" name="Google Shape;2781;p4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82" name="Google Shape;2782;p4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83" name="Google Shape;2783;p4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84" name="Google Shape;2784;p4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85" name="Google Shape;2785;p4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86" name="Google Shape;2786;p4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87" name="Google Shape;2787;p4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88" name="Google Shape;2788;p4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89" name="Google Shape;2789;p4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790" name="Google Shape;2790;p4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791" name="Google Shape;2791;p4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2792" name="Google Shape;2792;p48"/>
          <p:cNvGrpSpPr/>
          <p:nvPr/>
        </p:nvGrpSpPr>
        <p:grpSpPr>
          <a:xfrm>
            <a:off x="469998" y="4651876"/>
            <a:ext cx="1549764" cy="1346927"/>
            <a:chOff x="7170900" y="2667248"/>
            <a:chExt cx="2524456" cy="2194050"/>
          </a:xfrm>
        </p:grpSpPr>
        <p:cxnSp>
          <p:nvCxnSpPr>
            <p:cNvPr id="2793" name="Google Shape;2793;p48"/>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794" name="Google Shape;2794;p48"/>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795" name="Google Shape;2795;p48"/>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796" name="Google Shape;2796;p48"/>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797" name="Google Shape;2797;p48"/>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798" name="Google Shape;2798;p48"/>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799" name="Google Shape;2799;p48"/>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00" name="Google Shape;2800;p48"/>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01" name="Google Shape;2801;p48"/>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02" name="Google Shape;2802;p48"/>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03" name="Google Shape;2803;p48"/>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04" name="Google Shape;2804;p48"/>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05" name="Google Shape;2805;p48"/>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06" name="Google Shape;2806;p48"/>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07" name="Google Shape;2807;p48"/>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08" name="Google Shape;2808;p48"/>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09" name="Google Shape;2809;p48"/>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10" name="Google Shape;2810;p48"/>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11" name="Google Shape;2811;p48"/>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12" name="Google Shape;2812;p48"/>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13" name="Google Shape;2813;p48"/>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14" name="Google Shape;2814;p48"/>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15" name="Google Shape;2815;p48"/>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816" name="Google Shape;2816;p48"/>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817" name="Google Shape;2817;p48"/>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18" name="Google Shape;2818;p48"/>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19" name="Google Shape;2819;p48"/>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20" name="Google Shape;2820;p48"/>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21" name="Google Shape;2821;p48"/>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22" name="Google Shape;2822;p48"/>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23" name="Google Shape;2823;p48"/>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24" name="Google Shape;2824;p48"/>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25" name="Google Shape;2825;p48"/>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26" name="Google Shape;2826;p48"/>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27" name="Google Shape;2827;p48"/>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828" name="Google Shape;2828;p48"/>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829" name="Google Shape;2829;p48"/>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30" name="Google Shape;2830;p48"/>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31" name="Google Shape;2831;p48"/>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32" name="Google Shape;2832;p48"/>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33" name="Google Shape;2833;p48"/>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34" name="Google Shape;2834;p48"/>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35" name="Google Shape;2835;p48"/>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36" name="Google Shape;2836;p48"/>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37" name="Google Shape;2837;p48"/>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38" name="Google Shape;2838;p48"/>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39" name="Google Shape;2839;p48"/>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840" name="Google Shape;2840;p48"/>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841" name="Google Shape;2841;p48"/>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42" name="Google Shape;2842;p48"/>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843" name="Google Shape;2843;p48"/>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44" name="Google Shape;2844;p48"/>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845" name="Google Shape;2845;p48"/>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46" name="Google Shape;2846;p48"/>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847" name="Google Shape;2847;p48"/>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48" name="Google Shape;2848;p48"/>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849" name="Google Shape;2849;p48"/>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50" name="Google Shape;2850;p48"/>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851" name="Google Shape;2851;p48"/>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852" name="Google Shape;2852;p48"/>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2853" name="Google Shape;2853;p48"/>
          <p:cNvSpPr/>
          <p:nvPr/>
        </p:nvSpPr>
        <p:spPr>
          <a:xfrm>
            <a:off x="132906" y="484254"/>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8"/>
          <p:cNvSpPr/>
          <p:nvPr/>
        </p:nvSpPr>
        <p:spPr>
          <a:xfrm>
            <a:off x="4457338" y="4757587"/>
            <a:ext cx="1135500" cy="11355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55" name="Google Shape;2855;p48"/>
          <p:cNvGrpSpPr/>
          <p:nvPr/>
        </p:nvGrpSpPr>
        <p:grpSpPr>
          <a:xfrm>
            <a:off x="8583800" y="1464134"/>
            <a:ext cx="1204166" cy="1046562"/>
            <a:chOff x="7170900" y="2667248"/>
            <a:chExt cx="2524456" cy="2194050"/>
          </a:xfrm>
        </p:grpSpPr>
        <p:cxnSp>
          <p:nvCxnSpPr>
            <p:cNvPr id="2856" name="Google Shape;2856;p4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57" name="Google Shape;2857;p4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58" name="Google Shape;2858;p4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59" name="Google Shape;2859;p4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60" name="Google Shape;2860;p4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61" name="Google Shape;2861;p4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62" name="Google Shape;2862;p4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63" name="Google Shape;2863;p4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64" name="Google Shape;2864;p4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65" name="Google Shape;2865;p4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66" name="Google Shape;2866;p4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67" name="Google Shape;2867;p4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68" name="Google Shape;2868;p4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69" name="Google Shape;2869;p4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70" name="Google Shape;2870;p4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71" name="Google Shape;2871;p4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72" name="Google Shape;2872;p4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73" name="Google Shape;2873;p4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74" name="Google Shape;2874;p4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75" name="Google Shape;2875;p4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76" name="Google Shape;2876;p4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77" name="Google Shape;2877;p4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78" name="Google Shape;2878;p4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2879" name="Google Shape;2879;p4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2880" name="Google Shape;2880;p4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81" name="Google Shape;2881;p4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82" name="Google Shape;2882;p4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83" name="Google Shape;2883;p4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84" name="Google Shape;2884;p4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85" name="Google Shape;2885;p4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86" name="Google Shape;2886;p4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87" name="Google Shape;2887;p4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88" name="Google Shape;2888;p4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89" name="Google Shape;2889;p4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90" name="Google Shape;2890;p4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2891" name="Google Shape;2891;p4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2892" name="Google Shape;2892;p4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893" name="Google Shape;2893;p4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894" name="Google Shape;2894;p4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895" name="Google Shape;2895;p4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896" name="Google Shape;2896;p4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897" name="Google Shape;2897;p4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898" name="Google Shape;2898;p4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899" name="Google Shape;2899;p4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900" name="Google Shape;2900;p4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901" name="Google Shape;2901;p4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902" name="Google Shape;2902;p4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2903" name="Google Shape;2903;p4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2904" name="Google Shape;2904;p4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05" name="Google Shape;2905;p4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906" name="Google Shape;2906;p4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07" name="Google Shape;2907;p4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908" name="Google Shape;2908;p4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09" name="Google Shape;2909;p4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910" name="Google Shape;2910;p4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11" name="Google Shape;2911;p4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912" name="Google Shape;2912;p4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13" name="Google Shape;2913;p4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2914" name="Google Shape;2914;p4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2915" name="Google Shape;2915;p4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2916" name="Google Shape;2916;p48"/>
          <p:cNvSpPr/>
          <p:nvPr/>
        </p:nvSpPr>
        <p:spPr>
          <a:xfrm>
            <a:off x="8036475" y="273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17" name="Google Shape;2917;p48"/>
          <p:cNvGrpSpPr/>
          <p:nvPr/>
        </p:nvGrpSpPr>
        <p:grpSpPr>
          <a:xfrm>
            <a:off x="-1333777" y="4651876"/>
            <a:ext cx="1549764" cy="1346927"/>
            <a:chOff x="7170900" y="2667248"/>
            <a:chExt cx="2524456" cy="2194050"/>
          </a:xfrm>
        </p:grpSpPr>
        <p:cxnSp>
          <p:nvCxnSpPr>
            <p:cNvPr id="2918" name="Google Shape;2918;p48"/>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19" name="Google Shape;2919;p48"/>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20" name="Google Shape;2920;p48"/>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21" name="Google Shape;2921;p48"/>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22" name="Google Shape;2922;p48"/>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23" name="Google Shape;2923;p48"/>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24" name="Google Shape;2924;p48"/>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25" name="Google Shape;2925;p48"/>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26" name="Google Shape;2926;p48"/>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27" name="Google Shape;2927;p48"/>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28" name="Google Shape;2928;p48"/>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29" name="Google Shape;2929;p48"/>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30" name="Google Shape;2930;p48"/>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31" name="Google Shape;2931;p48"/>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32" name="Google Shape;2932;p48"/>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33" name="Google Shape;2933;p48"/>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34" name="Google Shape;2934;p48"/>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35" name="Google Shape;2935;p48"/>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36" name="Google Shape;2936;p48"/>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37" name="Google Shape;2937;p48"/>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38" name="Google Shape;2938;p48"/>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39" name="Google Shape;2939;p48"/>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40" name="Google Shape;2940;p48"/>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2941" name="Google Shape;2941;p48"/>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2942" name="Google Shape;2942;p48"/>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43" name="Google Shape;2943;p48"/>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44" name="Google Shape;2944;p48"/>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45" name="Google Shape;2945;p48"/>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46" name="Google Shape;2946;p48"/>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47" name="Google Shape;2947;p48"/>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48" name="Google Shape;2948;p48"/>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49" name="Google Shape;2949;p48"/>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50" name="Google Shape;2950;p48"/>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51" name="Google Shape;2951;p48"/>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52" name="Google Shape;2952;p48"/>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2953" name="Google Shape;2953;p48"/>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2954" name="Google Shape;2954;p48"/>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55" name="Google Shape;2955;p48"/>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56" name="Google Shape;2956;p48"/>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57" name="Google Shape;2957;p48"/>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58" name="Google Shape;2958;p48"/>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59" name="Google Shape;2959;p48"/>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60" name="Google Shape;2960;p48"/>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61" name="Google Shape;2961;p48"/>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62" name="Google Shape;2962;p48"/>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63" name="Google Shape;2963;p48"/>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64" name="Google Shape;2964;p48"/>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2965" name="Google Shape;2965;p48"/>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2966" name="Google Shape;2966;p48"/>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67" name="Google Shape;2967;p48"/>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968" name="Google Shape;2968;p48"/>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69" name="Google Shape;2969;p48"/>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970" name="Google Shape;2970;p48"/>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71" name="Google Shape;2971;p48"/>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972" name="Google Shape;2972;p48"/>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73" name="Google Shape;2973;p48"/>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974" name="Google Shape;2974;p48"/>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75" name="Google Shape;2975;p48"/>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2976" name="Google Shape;2976;p48"/>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2977" name="Google Shape;2977;p48"/>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6"/>
        <p:cNvGrpSpPr/>
        <p:nvPr/>
      </p:nvGrpSpPr>
      <p:grpSpPr>
        <a:xfrm>
          <a:off x="0" y="0"/>
          <a:ext cx="0" cy="0"/>
          <a:chOff x="0" y="0"/>
          <a:chExt cx="0" cy="0"/>
        </a:xfrm>
      </p:grpSpPr>
      <p:sp>
        <p:nvSpPr>
          <p:cNvPr id="287" name="Google Shape;287;p23"/>
          <p:cNvSpPr txBox="1">
            <a:spLocks noGrp="1"/>
          </p:cNvSpPr>
          <p:nvPr>
            <p:ph type="title"/>
          </p:nvPr>
        </p:nvSpPr>
        <p:spPr>
          <a:xfrm>
            <a:off x="734975" y="1168650"/>
            <a:ext cx="7674000" cy="280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83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88" name="Google Shape;288;p23"/>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9"/>
        <p:cNvGrpSpPr/>
        <p:nvPr/>
      </p:nvGrpSpPr>
      <p:grpSpPr>
        <a:xfrm>
          <a:off x="0" y="0"/>
          <a:ext cx="0" cy="0"/>
          <a:chOff x="0" y="0"/>
          <a:chExt cx="0" cy="0"/>
        </a:xfrm>
      </p:grpSpPr>
      <p:sp>
        <p:nvSpPr>
          <p:cNvPr id="290" name="Google Shape;290;p24"/>
          <p:cNvSpPr txBox="1">
            <a:spLocks noGrp="1"/>
          </p:cNvSpPr>
          <p:nvPr>
            <p:ph type="subTitle" idx="1"/>
          </p:nvPr>
        </p:nvSpPr>
        <p:spPr>
          <a:xfrm>
            <a:off x="4572000" y="1632925"/>
            <a:ext cx="3837000" cy="252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D1B4E5"/>
              </a:buClr>
              <a:buSzPts val="1500"/>
              <a:buAutoNum type="arabicPeriod"/>
              <a:defRPr b="0"/>
            </a:lvl1pPr>
            <a:lvl2pPr lvl="1" algn="ctr">
              <a:lnSpc>
                <a:spcPct val="100000"/>
              </a:lnSpc>
              <a:spcBef>
                <a:spcPts val="0"/>
              </a:spcBef>
              <a:spcAft>
                <a:spcPts val="0"/>
              </a:spcAft>
              <a:buClr>
                <a:srgbClr val="000000"/>
              </a:buClr>
              <a:buSzPts val="1200"/>
              <a:buFont typeface="Arimo"/>
              <a:buAutoNum type="alphaLcPeriod"/>
              <a:defRPr/>
            </a:lvl2pPr>
            <a:lvl3pPr lvl="2" algn="ctr">
              <a:lnSpc>
                <a:spcPct val="100000"/>
              </a:lnSpc>
              <a:spcBef>
                <a:spcPts val="0"/>
              </a:spcBef>
              <a:spcAft>
                <a:spcPts val="0"/>
              </a:spcAft>
              <a:buClr>
                <a:srgbClr val="000000"/>
              </a:buClr>
              <a:buSzPts val="1200"/>
              <a:buFont typeface="Arimo"/>
              <a:buAutoNum type="romanLcPeriod"/>
              <a:defRPr/>
            </a:lvl3pPr>
            <a:lvl4pPr lvl="3" algn="ctr">
              <a:lnSpc>
                <a:spcPct val="100000"/>
              </a:lnSpc>
              <a:spcBef>
                <a:spcPts val="0"/>
              </a:spcBef>
              <a:spcAft>
                <a:spcPts val="0"/>
              </a:spcAft>
              <a:buClr>
                <a:srgbClr val="000000"/>
              </a:buClr>
              <a:buSzPts val="1200"/>
              <a:buFont typeface="Arimo"/>
              <a:buAutoNum type="arabicPeriod"/>
              <a:defRPr/>
            </a:lvl4pPr>
            <a:lvl5pPr lvl="4" algn="ctr">
              <a:lnSpc>
                <a:spcPct val="100000"/>
              </a:lnSpc>
              <a:spcBef>
                <a:spcPts val="0"/>
              </a:spcBef>
              <a:spcAft>
                <a:spcPts val="0"/>
              </a:spcAft>
              <a:buClr>
                <a:srgbClr val="000000"/>
              </a:buClr>
              <a:buSzPts val="1200"/>
              <a:buFont typeface="Arimo"/>
              <a:buAutoNum type="alphaLcPeriod"/>
              <a:defRPr/>
            </a:lvl5pPr>
            <a:lvl6pPr lvl="5" algn="ctr">
              <a:lnSpc>
                <a:spcPct val="100000"/>
              </a:lnSpc>
              <a:spcBef>
                <a:spcPts val="0"/>
              </a:spcBef>
              <a:spcAft>
                <a:spcPts val="0"/>
              </a:spcAft>
              <a:buClr>
                <a:srgbClr val="000000"/>
              </a:buClr>
              <a:buSzPts val="1200"/>
              <a:buFont typeface="Arimo"/>
              <a:buAutoNum type="romanLcPeriod"/>
              <a:defRPr/>
            </a:lvl6pPr>
            <a:lvl7pPr lvl="6" algn="ctr">
              <a:lnSpc>
                <a:spcPct val="100000"/>
              </a:lnSpc>
              <a:spcBef>
                <a:spcPts val="0"/>
              </a:spcBef>
              <a:spcAft>
                <a:spcPts val="0"/>
              </a:spcAft>
              <a:buClr>
                <a:srgbClr val="000000"/>
              </a:buClr>
              <a:buSzPts val="1200"/>
              <a:buFont typeface="Arimo"/>
              <a:buAutoNum type="arabicPeriod"/>
              <a:defRPr/>
            </a:lvl7pPr>
            <a:lvl8pPr lvl="7" algn="ctr">
              <a:lnSpc>
                <a:spcPct val="100000"/>
              </a:lnSpc>
              <a:spcBef>
                <a:spcPts val="0"/>
              </a:spcBef>
              <a:spcAft>
                <a:spcPts val="0"/>
              </a:spcAft>
              <a:buClr>
                <a:srgbClr val="000000"/>
              </a:buClr>
              <a:buSzPts val="1200"/>
              <a:buFont typeface="Arimo"/>
              <a:buAutoNum type="alphaLcPeriod"/>
              <a:defRPr/>
            </a:lvl8pPr>
            <a:lvl9pPr lvl="8" algn="ctr">
              <a:lnSpc>
                <a:spcPct val="100000"/>
              </a:lnSpc>
              <a:spcBef>
                <a:spcPts val="0"/>
              </a:spcBef>
              <a:spcAft>
                <a:spcPts val="0"/>
              </a:spcAft>
              <a:buClr>
                <a:srgbClr val="000000"/>
              </a:buClr>
              <a:buSzPts val="1200"/>
              <a:buFont typeface="Arimo"/>
              <a:buAutoNum type="romanLcPeriod"/>
              <a:defRPr/>
            </a:lvl9pPr>
          </a:lstStyle>
          <a:p>
            <a:endParaRPr/>
          </a:p>
        </p:txBody>
      </p:sp>
      <p:sp>
        <p:nvSpPr>
          <p:cNvPr id="291" name="Google Shape;291;p24"/>
          <p:cNvSpPr txBox="1">
            <a:spLocks noGrp="1"/>
          </p:cNvSpPr>
          <p:nvPr>
            <p:ph type="title"/>
          </p:nvPr>
        </p:nvSpPr>
        <p:spPr>
          <a:xfrm>
            <a:off x="4571850" y="457200"/>
            <a:ext cx="3837000" cy="1119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600"/>
              <a:buNone/>
              <a:defRPr sz="32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92" name="Google Shape;292;p24"/>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3"/>
        <p:cNvGrpSpPr/>
        <p:nvPr/>
      </p:nvGrpSpPr>
      <p:grpSpPr>
        <a:xfrm>
          <a:off x="0" y="0"/>
          <a:ext cx="0" cy="0"/>
          <a:chOff x="0" y="0"/>
          <a:chExt cx="0" cy="0"/>
        </a:xfrm>
      </p:grpSpPr>
      <p:sp>
        <p:nvSpPr>
          <p:cNvPr id="294" name="Google Shape;294;p25"/>
          <p:cNvSpPr txBox="1">
            <a:spLocks noGrp="1"/>
          </p:cNvSpPr>
          <p:nvPr>
            <p:ph type="title"/>
          </p:nvPr>
        </p:nvSpPr>
        <p:spPr>
          <a:xfrm>
            <a:off x="734975" y="4129000"/>
            <a:ext cx="7674000" cy="4707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SzPts val="2500"/>
              <a:buNone/>
              <a:defRPr sz="22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cxnSp>
        <p:nvCxnSpPr>
          <p:cNvPr id="295" name="Google Shape;295;p25"/>
          <p:cNvCxnSpPr/>
          <p:nvPr/>
        </p:nvCxnSpPr>
        <p:spPr>
          <a:xfrm>
            <a:off x="0" y="527625"/>
            <a:ext cx="9165900" cy="0"/>
          </a:xfrm>
          <a:prstGeom prst="straightConnector1">
            <a:avLst/>
          </a:prstGeom>
          <a:noFill/>
          <a:ln w="19050" cap="flat" cmpd="sng">
            <a:solidFill>
              <a:schemeClr val="dk2"/>
            </a:solidFill>
            <a:prstDash val="solid"/>
            <a:round/>
            <a:headEnd type="none" w="sm" len="sm"/>
            <a:tailEnd type="none" w="sm" len="sm"/>
          </a:ln>
        </p:spPr>
      </p:cxnSp>
      <p:sp>
        <p:nvSpPr>
          <p:cNvPr id="296" name="Google Shape;296;p25"/>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7"/>
        <p:cNvGrpSpPr/>
        <p:nvPr/>
      </p:nvGrpSpPr>
      <p:grpSpPr>
        <a:xfrm>
          <a:off x="0" y="0"/>
          <a:ext cx="0" cy="0"/>
          <a:chOff x="0" y="0"/>
          <a:chExt cx="0" cy="0"/>
        </a:xfrm>
      </p:grpSpPr>
      <p:sp>
        <p:nvSpPr>
          <p:cNvPr id="298" name="Google Shape;298;p26"/>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9"/>
        <p:cNvGrpSpPr/>
        <p:nvPr/>
      </p:nvGrpSpPr>
      <p:grpSpPr>
        <a:xfrm>
          <a:off x="0" y="0"/>
          <a:ext cx="0" cy="0"/>
          <a:chOff x="0" y="0"/>
          <a:chExt cx="0" cy="0"/>
        </a:xfrm>
      </p:grpSpPr>
      <p:sp>
        <p:nvSpPr>
          <p:cNvPr id="300" name="Google Shape;300;p27"/>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301" name="Google Shape;301;p27"/>
          <p:cNvSpPr/>
          <p:nvPr/>
        </p:nvSpPr>
        <p:spPr>
          <a:xfrm>
            <a:off x="970225" y="45747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27"/>
          <p:cNvSpPr/>
          <p:nvPr/>
        </p:nvSpPr>
        <p:spPr>
          <a:xfrm>
            <a:off x="-1401200" y="2413525"/>
            <a:ext cx="3312300" cy="33123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27"/>
          <p:cNvSpPr/>
          <p:nvPr/>
        </p:nvSpPr>
        <p:spPr>
          <a:xfrm>
            <a:off x="7587475" y="-1892551"/>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4" name="Google Shape;304;p27"/>
          <p:cNvGrpSpPr/>
          <p:nvPr/>
        </p:nvGrpSpPr>
        <p:grpSpPr>
          <a:xfrm>
            <a:off x="4955250" y="-809641"/>
            <a:ext cx="1898391" cy="1649926"/>
            <a:chOff x="7170900" y="2667248"/>
            <a:chExt cx="2524456" cy="2194050"/>
          </a:xfrm>
        </p:grpSpPr>
        <p:cxnSp>
          <p:nvCxnSpPr>
            <p:cNvPr id="305" name="Google Shape;305;p27"/>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06" name="Google Shape;306;p27"/>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07" name="Google Shape;307;p27"/>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08" name="Google Shape;308;p27"/>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09" name="Google Shape;309;p27"/>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10" name="Google Shape;310;p27"/>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11" name="Google Shape;311;p27"/>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12" name="Google Shape;312;p27"/>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13" name="Google Shape;313;p27"/>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14" name="Google Shape;314;p27"/>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15" name="Google Shape;315;p27"/>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316" name="Google Shape;316;p27"/>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317" name="Google Shape;317;p27"/>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18" name="Google Shape;318;p27"/>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19" name="Google Shape;319;p27"/>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20" name="Google Shape;320;p27"/>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21" name="Google Shape;321;p27"/>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22" name="Google Shape;322;p27"/>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23" name="Google Shape;323;p27"/>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24" name="Google Shape;324;p27"/>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25" name="Google Shape;325;p27"/>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26" name="Google Shape;326;p27"/>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27" name="Google Shape;327;p27"/>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328" name="Google Shape;328;p27"/>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329" name="Google Shape;329;p27"/>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30" name="Google Shape;330;p27"/>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31" name="Google Shape;331;p27"/>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32" name="Google Shape;332;p27"/>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33" name="Google Shape;333;p27"/>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34" name="Google Shape;334;p27"/>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35" name="Google Shape;335;p27"/>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36" name="Google Shape;336;p27"/>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37" name="Google Shape;337;p27"/>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38" name="Google Shape;338;p27"/>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39" name="Google Shape;339;p27"/>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340" name="Google Shape;340;p27"/>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341" name="Google Shape;341;p27"/>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42" name="Google Shape;342;p27"/>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43" name="Google Shape;343;p27"/>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44" name="Google Shape;344;p27"/>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45" name="Google Shape;345;p27"/>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46" name="Google Shape;346;p27"/>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47" name="Google Shape;347;p27"/>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48" name="Google Shape;348;p27"/>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49" name="Google Shape;349;p27"/>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50" name="Google Shape;350;p27"/>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51" name="Google Shape;351;p27"/>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352" name="Google Shape;352;p27"/>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353" name="Google Shape;353;p27"/>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54" name="Google Shape;354;p27"/>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355" name="Google Shape;355;p27"/>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56" name="Google Shape;356;p27"/>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357" name="Google Shape;357;p27"/>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58" name="Google Shape;358;p27"/>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359" name="Google Shape;359;p27"/>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60" name="Google Shape;360;p27"/>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361" name="Google Shape;361;p27"/>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62" name="Google Shape;362;p27"/>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363" name="Google Shape;363;p27"/>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364" name="Google Shape;364;p27"/>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365" name="Google Shape;365;p27"/>
          <p:cNvSpPr/>
          <p:nvPr/>
        </p:nvSpPr>
        <p:spPr>
          <a:xfrm>
            <a:off x="8697238" y="11753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27"/>
          <p:cNvSpPr/>
          <p:nvPr/>
        </p:nvSpPr>
        <p:spPr>
          <a:xfrm>
            <a:off x="659225" y="46680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7" name="Google Shape;367;p27"/>
          <p:cNvGrpSpPr/>
          <p:nvPr/>
        </p:nvGrpSpPr>
        <p:grpSpPr>
          <a:xfrm>
            <a:off x="2158650" y="4449072"/>
            <a:ext cx="1898391" cy="1649926"/>
            <a:chOff x="7170900" y="2667248"/>
            <a:chExt cx="2524456" cy="2194050"/>
          </a:xfrm>
        </p:grpSpPr>
        <p:cxnSp>
          <p:nvCxnSpPr>
            <p:cNvPr id="368" name="Google Shape;368;p27"/>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69" name="Google Shape;369;p27"/>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70" name="Google Shape;370;p27"/>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71" name="Google Shape;371;p27"/>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72" name="Google Shape;372;p27"/>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73" name="Google Shape;373;p27"/>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74" name="Google Shape;374;p27"/>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75" name="Google Shape;375;p27"/>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76" name="Google Shape;376;p27"/>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77" name="Google Shape;377;p27"/>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78" name="Google Shape;378;p27"/>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79" name="Google Shape;379;p27"/>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80" name="Google Shape;380;p27"/>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81" name="Google Shape;381;p27"/>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82" name="Google Shape;382;p27"/>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83" name="Google Shape;383;p27"/>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84" name="Google Shape;384;p27"/>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85" name="Google Shape;385;p27"/>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86" name="Google Shape;386;p27"/>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87" name="Google Shape;387;p27"/>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88" name="Google Shape;388;p27"/>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89" name="Google Shape;389;p27"/>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90" name="Google Shape;390;p27"/>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91" name="Google Shape;391;p27"/>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92" name="Google Shape;392;p27"/>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93" name="Google Shape;393;p27"/>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94" name="Google Shape;394;p27"/>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95" name="Google Shape;395;p27"/>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96" name="Google Shape;396;p27"/>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97" name="Google Shape;397;p27"/>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98" name="Google Shape;398;p27"/>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99" name="Google Shape;399;p27"/>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00" name="Google Shape;400;p27"/>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01" name="Google Shape;401;p27"/>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02" name="Google Shape;402;p27"/>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403" name="Google Shape;403;p27"/>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404" name="Google Shape;404;p27"/>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05" name="Google Shape;405;p27"/>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06" name="Google Shape;406;p27"/>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07" name="Google Shape;407;p27"/>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08" name="Google Shape;408;p27"/>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09" name="Google Shape;409;p27"/>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10" name="Google Shape;410;p27"/>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11" name="Google Shape;411;p27"/>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12" name="Google Shape;412;p27"/>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13" name="Google Shape;413;p27"/>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14" name="Google Shape;414;p27"/>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415" name="Google Shape;415;p27"/>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416" name="Google Shape;416;p27"/>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17" name="Google Shape;417;p27"/>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418" name="Google Shape;418;p27"/>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19" name="Google Shape;419;p27"/>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420" name="Google Shape;420;p27"/>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21" name="Google Shape;421;p27"/>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422" name="Google Shape;422;p27"/>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23" name="Google Shape;423;p27"/>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424" name="Google Shape;424;p27"/>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25" name="Google Shape;425;p27"/>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426" name="Google Shape;426;p27"/>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427" name="Google Shape;427;p27"/>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428" name="Google Shape;428;p27"/>
          <p:cNvSpPr/>
          <p:nvPr/>
        </p:nvSpPr>
        <p:spPr>
          <a:xfrm>
            <a:off x="1549300" y="3924675"/>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_1">
    <p:spTree>
      <p:nvGrpSpPr>
        <p:cNvPr id="1" name="Shape 429"/>
        <p:cNvGrpSpPr/>
        <p:nvPr/>
      </p:nvGrpSpPr>
      <p:grpSpPr>
        <a:xfrm>
          <a:off x="0" y="0"/>
          <a:ext cx="0" cy="0"/>
          <a:chOff x="0" y="0"/>
          <a:chExt cx="0" cy="0"/>
        </a:xfrm>
      </p:grpSpPr>
      <p:sp>
        <p:nvSpPr>
          <p:cNvPr id="430" name="Google Shape;430;p28"/>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lvl1pPr marL="0" marR="0" lvl="0"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1pPr>
            <a:lvl2pPr marL="0" marR="0" lvl="1"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2pPr>
            <a:lvl3pPr marL="0" marR="0" lvl="2"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3pPr>
            <a:lvl4pPr marL="0" marR="0" lvl="3"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4pPr>
            <a:lvl5pPr marL="0" marR="0" lvl="4"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5pPr>
            <a:lvl6pPr marL="0" marR="0" lvl="5"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6pPr>
            <a:lvl7pPr marL="0" marR="0" lvl="6"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7pPr>
            <a:lvl8pPr marL="0" marR="0" lvl="7"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8pPr>
            <a:lvl9pPr marL="0" marR="0" lvl="8" indent="0" algn="ctr">
              <a:lnSpc>
                <a:spcPct val="100000"/>
              </a:lnSpc>
              <a:spcBef>
                <a:spcPts val="0"/>
              </a:spcBef>
              <a:spcAft>
                <a:spcPts val="0"/>
              </a:spcAft>
              <a:buClr>
                <a:srgbClr val="000000"/>
              </a:buClr>
              <a:buSzPts val="1900"/>
              <a:buFont typeface="Arial"/>
              <a:buNone/>
              <a:defRPr sz="1900" b="1" i="0" u="none" strike="noStrike" cap="none">
                <a:solidFill>
                  <a:schemeClr val="dk1"/>
                </a:solidFill>
                <a:highlight>
                  <a:schemeClr val="lt2"/>
                </a:highlight>
                <a:latin typeface="Krona One"/>
                <a:ea typeface="Krona One"/>
                <a:cs typeface="Krona One"/>
                <a:sym typeface="Krona One"/>
              </a:defRPr>
            </a:lvl9pPr>
          </a:lstStyle>
          <a:p>
            <a:pPr marL="0" lvl="0" indent="0" algn="ctr" rtl="0">
              <a:spcBef>
                <a:spcPts val="0"/>
              </a:spcBef>
              <a:spcAft>
                <a:spcPts val="0"/>
              </a:spcAft>
              <a:buNone/>
            </a:pPr>
            <a:fld id="{00000000-1234-1234-1234-123412341234}" type="slidenum">
              <a:rPr lang="en-ID"/>
              <a:t>‹#›</a:t>
            </a:fld>
            <a:endParaRPr/>
          </a:p>
        </p:txBody>
      </p:sp>
      <p:sp>
        <p:nvSpPr>
          <p:cNvPr id="431" name="Google Shape;431;p28"/>
          <p:cNvSpPr/>
          <p:nvPr/>
        </p:nvSpPr>
        <p:spPr>
          <a:xfrm>
            <a:off x="4948875" y="4102487"/>
            <a:ext cx="3239100" cy="36903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28"/>
          <p:cNvSpPr/>
          <p:nvPr/>
        </p:nvSpPr>
        <p:spPr>
          <a:xfrm>
            <a:off x="636375" y="-222662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28"/>
          <p:cNvSpPr/>
          <p:nvPr/>
        </p:nvSpPr>
        <p:spPr>
          <a:xfrm>
            <a:off x="1758975" y="934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28"/>
          <p:cNvSpPr/>
          <p:nvPr/>
        </p:nvSpPr>
        <p:spPr>
          <a:xfrm>
            <a:off x="3968900" y="4841175"/>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5" name="Google Shape;435;p28"/>
          <p:cNvGrpSpPr/>
          <p:nvPr/>
        </p:nvGrpSpPr>
        <p:grpSpPr>
          <a:xfrm>
            <a:off x="8583800" y="273559"/>
            <a:ext cx="1204166" cy="1046562"/>
            <a:chOff x="7170900" y="2667248"/>
            <a:chExt cx="2524456" cy="2194050"/>
          </a:xfrm>
        </p:grpSpPr>
        <p:cxnSp>
          <p:nvCxnSpPr>
            <p:cNvPr id="436" name="Google Shape;436;p2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37" name="Google Shape;437;p2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38" name="Google Shape;438;p2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39" name="Google Shape;439;p2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40" name="Google Shape;440;p2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41" name="Google Shape;441;p2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42" name="Google Shape;442;p2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43" name="Google Shape;443;p2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44" name="Google Shape;444;p2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45" name="Google Shape;445;p2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46" name="Google Shape;446;p2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447" name="Google Shape;447;p2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448" name="Google Shape;448;p2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49" name="Google Shape;449;p2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50" name="Google Shape;450;p2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51" name="Google Shape;451;p2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52" name="Google Shape;452;p2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53" name="Google Shape;453;p2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54" name="Google Shape;454;p2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55" name="Google Shape;455;p2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56" name="Google Shape;456;p2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57" name="Google Shape;457;p2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58" name="Google Shape;458;p2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459" name="Google Shape;459;p2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460" name="Google Shape;460;p2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61" name="Google Shape;461;p2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62" name="Google Shape;462;p2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63" name="Google Shape;463;p2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64" name="Google Shape;464;p2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65" name="Google Shape;465;p2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66" name="Google Shape;466;p2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67" name="Google Shape;467;p2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68" name="Google Shape;468;p2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69" name="Google Shape;469;p2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70" name="Google Shape;470;p2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471" name="Google Shape;471;p2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472" name="Google Shape;472;p2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73" name="Google Shape;473;p2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74" name="Google Shape;474;p2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75" name="Google Shape;475;p2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76" name="Google Shape;476;p2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77" name="Google Shape;477;p2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78" name="Google Shape;478;p2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79" name="Google Shape;479;p2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80" name="Google Shape;480;p2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81" name="Google Shape;481;p2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82" name="Google Shape;482;p2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483" name="Google Shape;483;p2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484" name="Google Shape;484;p2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85" name="Google Shape;485;p2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486" name="Google Shape;486;p2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87" name="Google Shape;487;p2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488" name="Google Shape;488;p2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89" name="Google Shape;489;p2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490" name="Google Shape;490;p2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91" name="Google Shape;491;p2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492" name="Google Shape;492;p2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93" name="Google Shape;493;p2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494" name="Google Shape;494;p2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495" name="Google Shape;495;p2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grpSp>
        <p:nvGrpSpPr>
          <p:cNvPr id="496" name="Google Shape;496;p28"/>
          <p:cNvGrpSpPr/>
          <p:nvPr/>
        </p:nvGrpSpPr>
        <p:grpSpPr>
          <a:xfrm>
            <a:off x="469998" y="4651876"/>
            <a:ext cx="1549764" cy="1346927"/>
            <a:chOff x="7170900" y="2667248"/>
            <a:chExt cx="2524456" cy="2194050"/>
          </a:xfrm>
        </p:grpSpPr>
        <p:cxnSp>
          <p:nvCxnSpPr>
            <p:cNvPr id="497" name="Google Shape;497;p28"/>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498" name="Google Shape;498;p28"/>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499" name="Google Shape;499;p28"/>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500" name="Google Shape;500;p28"/>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501" name="Google Shape;501;p28"/>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502" name="Google Shape;502;p28"/>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503" name="Google Shape;503;p28"/>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504" name="Google Shape;504;p28"/>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505" name="Google Shape;505;p28"/>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506" name="Google Shape;506;p28"/>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507" name="Google Shape;507;p28"/>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508" name="Google Shape;508;p28"/>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509" name="Google Shape;509;p28"/>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10" name="Google Shape;510;p28"/>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11" name="Google Shape;511;p28"/>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12" name="Google Shape;512;p28"/>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13" name="Google Shape;513;p28"/>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14" name="Google Shape;514;p28"/>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15" name="Google Shape;515;p28"/>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16" name="Google Shape;516;p28"/>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17" name="Google Shape;517;p28"/>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18" name="Google Shape;518;p28"/>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19" name="Google Shape;519;p28"/>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520" name="Google Shape;520;p28"/>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521" name="Google Shape;521;p28"/>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22" name="Google Shape;522;p28"/>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23" name="Google Shape;523;p28"/>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24" name="Google Shape;524;p28"/>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25" name="Google Shape;525;p28"/>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26" name="Google Shape;526;p28"/>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27" name="Google Shape;527;p28"/>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28" name="Google Shape;528;p28"/>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29" name="Google Shape;529;p28"/>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30" name="Google Shape;530;p28"/>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31" name="Google Shape;531;p28"/>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532" name="Google Shape;532;p28"/>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533" name="Google Shape;533;p28"/>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34" name="Google Shape;534;p28"/>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35" name="Google Shape;535;p28"/>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36" name="Google Shape;536;p28"/>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37" name="Google Shape;537;p28"/>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38" name="Google Shape;538;p28"/>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39" name="Google Shape;539;p28"/>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40" name="Google Shape;540;p28"/>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41" name="Google Shape;541;p28"/>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42" name="Google Shape;542;p28"/>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43" name="Google Shape;543;p28"/>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544" name="Google Shape;544;p28"/>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545" name="Google Shape;545;p28"/>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46" name="Google Shape;546;p28"/>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547" name="Google Shape;547;p28"/>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48" name="Google Shape;548;p28"/>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549" name="Google Shape;549;p28"/>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50" name="Google Shape;550;p28"/>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551" name="Google Shape;551;p28"/>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52" name="Google Shape;552;p28"/>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553" name="Google Shape;553;p28"/>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54" name="Google Shape;554;p28"/>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555" name="Google Shape;555;p28"/>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556" name="Google Shape;556;p28"/>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557" name="Google Shape;557;p28"/>
          <p:cNvSpPr/>
          <p:nvPr/>
        </p:nvSpPr>
        <p:spPr>
          <a:xfrm>
            <a:off x="132906" y="484254"/>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4457338" y="4757587"/>
            <a:ext cx="1135500" cy="11355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59" name="Google Shape;559;p28"/>
          <p:cNvGrpSpPr/>
          <p:nvPr/>
        </p:nvGrpSpPr>
        <p:grpSpPr>
          <a:xfrm>
            <a:off x="8583800" y="1464134"/>
            <a:ext cx="1204166" cy="1046562"/>
            <a:chOff x="7170900" y="2667248"/>
            <a:chExt cx="2524456" cy="2194050"/>
          </a:xfrm>
        </p:grpSpPr>
        <p:cxnSp>
          <p:nvCxnSpPr>
            <p:cNvPr id="560" name="Google Shape;560;p28"/>
            <p:cNvCxnSpPr/>
            <p:nvPr/>
          </p:nvCxnSpPr>
          <p:spPr>
            <a:xfrm>
              <a:off x="7235125"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61" name="Google Shape;561;p28"/>
            <p:cNvCxnSpPr/>
            <p:nvPr/>
          </p:nvCxnSpPr>
          <p:spPr>
            <a:xfrm>
              <a:off x="7170900"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62" name="Google Shape;562;p28"/>
            <p:cNvCxnSpPr/>
            <p:nvPr/>
          </p:nvCxnSpPr>
          <p:spPr>
            <a:xfrm>
              <a:off x="77015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63" name="Google Shape;563;p28"/>
            <p:cNvCxnSpPr/>
            <p:nvPr/>
          </p:nvCxnSpPr>
          <p:spPr>
            <a:xfrm>
              <a:off x="76372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64" name="Google Shape;564;p28"/>
            <p:cNvCxnSpPr/>
            <p:nvPr/>
          </p:nvCxnSpPr>
          <p:spPr>
            <a:xfrm>
              <a:off x="81678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65" name="Google Shape;565;p28"/>
            <p:cNvCxnSpPr/>
            <p:nvPr/>
          </p:nvCxnSpPr>
          <p:spPr>
            <a:xfrm>
              <a:off x="81036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66" name="Google Shape;566;p28"/>
            <p:cNvCxnSpPr/>
            <p:nvPr/>
          </p:nvCxnSpPr>
          <p:spPr>
            <a:xfrm>
              <a:off x="863425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67" name="Google Shape;567;p28"/>
            <p:cNvCxnSpPr/>
            <p:nvPr/>
          </p:nvCxnSpPr>
          <p:spPr>
            <a:xfrm>
              <a:off x="857003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68" name="Google Shape;568;p28"/>
            <p:cNvCxnSpPr/>
            <p:nvPr/>
          </p:nvCxnSpPr>
          <p:spPr>
            <a:xfrm>
              <a:off x="9164806"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69" name="Google Shape;569;p28"/>
            <p:cNvCxnSpPr/>
            <p:nvPr/>
          </p:nvCxnSpPr>
          <p:spPr>
            <a:xfrm>
              <a:off x="9100581"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70" name="Google Shape;570;p28"/>
            <p:cNvCxnSpPr/>
            <p:nvPr/>
          </p:nvCxnSpPr>
          <p:spPr>
            <a:xfrm>
              <a:off x="9631181" y="2667248"/>
              <a:ext cx="0" cy="155400"/>
            </a:xfrm>
            <a:prstGeom prst="straightConnector1">
              <a:avLst/>
            </a:prstGeom>
            <a:noFill/>
            <a:ln w="19050" cap="flat" cmpd="sng">
              <a:solidFill>
                <a:schemeClr val="lt1"/>
              </a:solidFill>
              <a:prstDash val="solid"/>
              <a:round/>
              <a:headEnd type="none" w="sm" len="sm"/>
              <a:tailEnd type="none" w="sm" len="sm"/>
            </a:ln>
          </p:spPr>
        </p:cxnSp>
        <p:cxnSp>
          <p:nvCxnSpPr>
            <p:cNvPr id="571" name="Google Shape;571;p28"/>
            <p:cNvCxnSpPr/>
            <p:nvPr/>
          </p:nvCxnSpPr>
          <p:spPr>
            <a:xfrm>
              <a:off x="9566956" y="2744969"/>
              <a:ext cx="128400" cy="0"/>
            </a:xfrm>
            <a:prstGeom prst="straightConnector1">
              <a:avLst/>
            </a:prstGeom>
            <a:noFill/>
            <a:ln w="19050" cap="flat" cmpd="sng">
              <a:solidFill>
                <a:schemeClr val="lt1"/>
              </a:solidFill>
              <a:prstDash val="solid"/>
              <a:round/>
              <a:headEnd type="none" w="sm" len="sm"/>
              <a:tailEnd type="none" w="sm" len="sm"/>
            </a:ln>
          </p:spPr>
        </p:cxnSp>
        <p:cxnSp>
          <p:nvCxnSpPr>
            <p:cNvPr id="572" name="Google Shape;572;p28"/>
            <p:cNvCxnSpPr/>
            <p:nvPr/>
          </p:nvCxnSpPr>
          <p:spPr>
            <a:xfrm>
              <a:off x="7235125"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73" name="Google Shape;573;p28"/>
            <p:cNvCxnSpPr/>
            <p:nvPr/>
          </p:nvCxnSpPr>
          <p:spPr>
            <a:xfrm>
              <a:off x="7170900"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74" name="Google Shape;574;p28"/>
            <p:cNvCxnSpPr/>
            <p:nvPr/>
          </p:nvCxnSpPr>
          <p:spPr>
            <a:xfrm>
              <a:off x="77015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75" name="Google Shape;575;p28"/>
            <p:cNvCxnSpPr/>
            <p:nvPr/>
          </p:nvCxnSpPr>
          <p:spPr>
            <a:xfrm>
              <a:off x="76372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76" name="Google Shape;576;p28"/>
            <p:cNvCxnSpPr/>
            <p:nvPr/>
          </p:nvCxnSpPr>
          <p:spPr>
            <a:xfrm>
              <a:off x="81678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77" name="Google Shape;577;p28"/>
            <p:cNvCxnSpPr/>
            <p:nvPr/>
          </p:nvCxnSpPr>
          <p:spPr>
            <a:xfrm>
              <a:off x="81036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78" name="Google Shape;578;p28"/>
            <p:cNvCxnSpPr/>
            <p:nvPr/>
          </p:nvCxnSpPr>
          <p:spPr>
            <a:xfrm>
              <a:off x="863425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79" name="Google Shape;579;p28"/>
            <p:cNvCxnSpPr/>
            <p:nvPr/>
          </p:nvCxnSpPr>
          <p:spPr>
            <a:xfrm>
              <a:off x="857003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80" name="Google Shape;580;p28"/>
            <p:cNvCxnSpPr/>
            <p:nvPr/>
          </p:nvCxnSpPr>
          <p:spPr>
            <a:xfrm>
              <a:off x="9164806"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81" name="Google Shape;581;p28"/>
            <p:cNvCxnSpPr/>
            <p:nvPr/>
          </p:nvCxnSpPr>
          <p:spPr>
            <a:xfrm>
              <a:off x="9100581"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82" name="Google Shape;582;p28"/>
            <p:cNvCxnSpPr/>
            <p:nvPr/>
          </p:nvCxnSpPr>
          <p:spPr>
            <a:xfrm>
              <a:off x="9631181" y="3155348"/>
              <a:ext cx="0" cy="155400"/>
            </a:xfrm>
            <a:prstGeom prst="straightConnector1">
              <a:avLst/>
            </a:prstGeom>
            <a:noFill/>
            <a:ln w="19050" cap="flat" cmpd="sng">
              <a:solidFill>
                <a:schemeClr val="lt1"/>
              </a:solidFill>
              <a:prstDash val="solid"/>
              <a:round/>
              <a:headEnd type="none" w="sm" len="sm"/>
              <a:tailEnd type="none" w="sm" len="sm"/>
            </a:ln>
          </p:spPr>
        </p:cxnSp>
        <p:cxnSp>
          <p:nvCxnSpPr>
            <p:cNvPr id="583" name="Google Shape;583;p28"/>
            <p:cNvCxnSpPr/>
            <p:nvPr/>
          </p:nvCxnSpPr>
          <p:spPr>
            <a:xfrm>
              <a:off x="9566956" y="3233069"/>
              <a:ext cx="128400" cy="0"/>
            </a:xfrm>
            <a:prstGeom prst="straightConnector1">
              <a:avLst/>
            </a:prstGeom>
            <a:noFill/>
            <a:ln w="19050" cap="flat" cmpd="sng">
              <a:solidFill>
                <a:schemeClr val="lt1"/>
              </a:solidFill>
              <a:prstDash val="solid"/>
              <a:round/>
              <a:headEnd type="none" w="sm" len="sm"/>
              <a:tailEnd type="none" w="sm" len="sm"/>
            </a:ln>
          </p:spPr>
        </p:cxnSp>
        <p:cxnSp>
          <p:nvCxnSpPr>
            <p:cNvPr id="584" name="Google Shape;584;p28"/>
            <p:cNvCxnSpPr/>
            <p:nvPr/>
          </p:nvCxnSpPr>
          <p:spPr>
            <a:xfrm>
              <a:off x="7235125"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85" name="Google Shape;585;p28"/>
            <p:cNvCxnSpPr/>
            <p:nvPr/>
          </p:nvCxnSpPr>
          <p:spPr>
            <a:xfrm>
              <a:off x="7170900"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86" name="Google Shape;586;p28"/>
            <p:cNvCxnSpPr/>
            <p:nvPr/>
          </p:nvCxnSpPr>
          <p:spPr>
            <a:xfrm>
              <a:off x="77015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87" name="Google Shape;587;p28"/>
            <p:cNvCxnSpPr/>
            <p:nvPr/>
          </p:nvCxnSpPr>
          <p:spPr>
            <a:xfrm>
              <a:off x="76372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88" name="Google Shape;588;p28"/>
            <p:cNvCxnSpPr/>
            <p:nvPr/>
          </p:nvCxnSpPr>
          <p:spPr>
            <a:xfrm>
              <a:off x="81678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89" name="Google Shape;589;p28"/>
            <p:cNvCxnSpPr/>
            <p:nvPr/>
          </p:nvCxnSpPr>
          <p:spPr>
            <a:xfrm>
              <a:off x="81036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90" name="Google Shape;590;p28"/>
            <p:cNvCxnSpPr/>
            <p:nvPr/>
          </p:nvCxnSpPr>
          <p:spPr>
            <a:xfrm>
              <a:off x="863425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91" name="Google Shape;591;p28"/>
            <p:cNvCxnSpPr/>
            <p:nvPr/>
          </p:nvCxnSpPr>
          <p:spPr>
            <a:xfrm>
              <a:off x="857003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92" name="Google Shape;592;p28"/>
            <p:cNvCxnSpPr/>
            <p:nvPr/>
          </p:nvCxnSpPr>
          <p:spPr>
            <a:xfrm>
              <a:off x="9164806"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93" name="Google Shape;593;p28"/>
            <p:cNvCxnSpPr/>
            <p:nvPr/>
          </p:nvCxnSpPr>
          <p:spPr>
            <a:xfrm>
              <a:off x="9100581"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94" name="Google Shape;594;p28"/>
            <p:cNvCxnSpPr/>
            <p:nvPr/>
          </p:nvCxnSpPr>
          <p:spPr>
            <a:xfrm>
              <a:off x="9631181" y="3686560"/>
              <a:ext cx="0" cy="155400"/>
            </a:xfrm>
            <a:prstGeom prst="straightConnector1">
              <a:avLst/>
            </a:prstGeom>
            <a:noFill/>
            <a:ln w="19050" cap="flat" cmpd="sng">
              <a:solidFill>
                <a:schemeClr val="lt1"/>
              </a:solidFill>
              <a:prstDash val="solid"/>
              <a:round/>
              <a:headEnd type="none" w="sm" len="sm"/>
              <a:tailEnd type="none" w="sm" len="sm"/>
            </a:ln>
          </p:spPr>
        </p:cxnSp>
        <p:cxnSp>
          <p:nvCxnSpPr>
            <p:cNvPr id="595" name="Google Shape;595;p28"/>
            <p:cNvCxnSpPr/>
            <p:nvPr/>
          </p:nvCxnSpPr>
          <p:spPr>
            <a:xfrm>
              <a:off x="9566956" y="3764282"/>
              <a:ext cx="128400" cy="0"/>
            </a:xfrm>
            <a:prstGeom prst="straightConnector1">
              <a:avLst/>
            </a:prstGeom>
            <a:noFill/>
            <a:ln w="19050" cap="flat" cmpd="sng">
              <a:solidFill>
                <a:schemeClr val="lt1"/>
              </a:solidFill>
              <a:prstDash val="solid"/>
              <a:round/>
              <a:headEnd type="none" w="sm" len="sm"/>
              <a:tailEnd type="none" w="sm" len="sm"/>
            </a:ln>
          </p:spPr>
        </p:cxnSp>
        <p:cxnSp>
          <p:nvCxnSpPr>
            <p:cNvPr id="596" name="Google Shape;596;p28"/>
            <p:cNvCxnSpPr/>
            <p:nvPr/>
          </p:nvCxnSpPr>
          <p:spPr>
            <a:xfrm>
              <a:off x="7235125"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597" name="Google Shape;597;p28"/>
            <p:cNvCxnSpPr/>
            <p:nvPr/>
          </p:nvCxnSpPr>
          <p:spPr>
            <a:xfrm>
              <a:off x="7170900"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598" name="Google Shape;598;p28"/>
            <p:cNvCxnSpPr/>
            <p:nvPr/>
          </p:nvCxnSpPr>
          <p:spPr>
            <a:xfrm>
              <a:off x="77015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599" name="Google Shape;599;p28"/>
            <p:cNvCxnSpPr/>
            <p:nvPr/>
          </p:nvCxnSpPr>
          <p:spPr>
            <a:xfrm>
              <a:off x="76372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600" name="Google Shape;600;p28"/>
            <p:cNvCxnSpPr/>
            <p:nvPr/>
          </p:nvCxnSpPr>
          <p:spPr>
            <a:xfrm>
              <a:off x="81678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601" name="Google Shape;601;p28"/>
            <p:cNvCxnSpPr/>
            <p:nvPr/>
          </p:nvCxnSpPr>
          <p:spPr>
            <a:xfrm>
              <a:off x="81036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602" name="Google Shape;602;p28"/>
            <p:cNvCxnSpPr/>
            <p:nvPr/>
          </p:nvCxnSpPr>
          <p:spPr>
            <a:xfrm>
              <a:off x="863425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603" name="Google Shape;603;p28"/>
            <p:cNvCxnSpPr/>
            <p:nvPr/>
          </p:nvCxnSpPr>
          <p:spPr>
            <a:xfrm>
              <a:off x="857003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604" name="Google Shape;604;p28"/>
            <p:cNvCxnSpPr/>
            <p:nvPr/>
          </p:nvCxnSpPr>
          <p:spPr>
            <a:xfrm>
              <a:off x="9164806"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605" name="Google Shape;605;p28"/>
            <p:cNvCxnSpPr/>
            <p:nvPr/>
          </p:nvCxnSpPr>
          <p:spPr>
            <a:xfrm>
              <a:off x="9100581"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606" name="Google Shape;606;p28"/>
            <p:cNvCxnSpPr/>
            <p:nvPr/>
          </p:nvCxnSpPr>
          <p:spPr>
            <a:xfrm>
              <a:off x="9631181" y="4196223"/>
              <a:ext cx="0" cy="155400"/>
            </a:xfrm>
            <a:prstGeom prst="straightConnector1">
              <a:avLst/>
            </a:prstGeom>
            <a:noFill/>
            <a:ln w="19050" cap="flat" cmpd="sng">
              <a:solidFill>
                <a:schemeClr val="lt1"/>
              </a:solidFill>
              <a:prstDash val="solid"/>
              <a:round/>
              <a:headEnd type="none" w="sm" len="sm"/>
              <a:tailEnd type="none" w="sm" len="sm"/>
            </a:ln>
          </p:spPr>
        </p:cxnSp>
        <p:cxnSp>
          <p:nvCxnSpPr>
            <p:cNvPr id="607" name="Google Shape;607;p28"/>
            <p:cNvCxnSpPr/>
            <p:nvPr/>
          </p:nvCxnSpPr>
          <p:spPr>
            <a:xfrm>
              <a:off x="9566956" y="4273944"/>
              <a:ext cx="128400" cy="0"/>
            </a:xfrm>
            <a:prstGeom prst="straightConnector1">
              <a:avLst/>
            </a:prstGeom>
            <a:noFill/>
            <a:ln w="19050" cap="flat" cmpd="sng">
              <a:solidFill>
                <a:schemeClr val="lt1"/>
              </a:solidFill>
              <a:prstDash val="solid"/>
              <a:round/>
              <a:headEnd type="none" w="sm" len="sm"/>
              <a:tailEnd type="none" w="sm" len="sm"/>
            </a:ln>
          </p:spPr>
        </p:cxnSp>
        <p:cxnSp>
          <p:nvCxnSpPr>
            <p:cNvPr id="608" name="Google Shape;608;p28"/>
            <p:cNvCxnSpPr/>
            <p:nvPr/>
          </p:nvCxnSpPr>
          <p:spPr>
            <a:xfrm>
              <a:off x="7235125"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09" name="Google Shape;609;p28"/>
            <p:cNvCxnSpPr/>
            <p:nvPr/>
          </p:nvCxnSpPr>
          <p:spPr>
            <a:xfrm>
              <a:off x="7170900"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610" name="Google Shape;610;p28"/>
            <p:cNvCxnSpPr/>
            <p:nvPr/>
          </p:nvCxnSpPr>
          <p:spPr>
            <a:xfrm>
              <a:off x="77015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11" name="Google Shape;611;p28"/>
            <p:cNvCxnSpPr/>
            <p:nvPr/>
          </p:nvCxnSpPr>
          <p:spPr>
            <a:xfrm>
              <a:off x="76372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612" name="Google Shape;612;p28"/>
            <p:cNvCxnSpPr/>
            <p:nvPr/>
          </p:nvCxnSpPr>
          <p:spPr>
            <a:xfrm>
              <a:off x="81678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13" name="Google Shape;613;p28"/>
            <p:cNvCxnSpPr/>
            <p:nvPr/>
          </p:nvCxnSpPr>
          <p:spPr>
            <a:xfrm>
              <a:off x="8103656"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614" name="Google Shape;614;p28"/>
            <p:cNvCxnSpPr/>
            <p:nvPr/>
          </p:nvCxnSpPr>
          <p:spPr>
            <a:xfrm>
              <a:off x="863425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15" name="Google Shape;615;p28"/>
            <p:cNvCxnSpPr/>
            <p:nvPr/>
          </p:nvCxnSpPr>
          <p:spPr>
            <a:xfrm>
              <a:off x="857003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616" name="Google Shape;616;p28"/>
            <p:cNvCxnSpPr/>
            <p:nvPr/>
          </p:nvCxnSpPr>
          <p:spPr>
            <a:xfrm>
              <a:off x="9164806"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17" name="Google Shape;617;p28"/>
            <p:cNvCxnSpPr/>
            <p:nvPr/>
          </p:nvCxnSpPr>
          <p:spPr>
            <a:xfrm>
              <a:off x="9100581" y="4783619"/>
              <a:ext cx="128400" cy="0"/>
            </a:xfrm>
            <a:prstGeom prst="straightConnector1">
              <a:avLst/>
            </a:prstGeom>
            <a:noFill/>
            <a:ln w="19050" cap="flat" cmpd="sng">
              <a:solidFill>
                <a:schemeClr val="lt1"/>
              </a:solidFill>
              <a:prstDash val="solid"/>
              <a:round/>
              <a:headEnd type="none" w="sm" len="sm"/>
              <a:tailEnd type="none" w="sm" len="sm"/>
            </a:ln>
          </p:spPr>
        </p:cxnSp>
        <p:cxnSp>
          <p:nvCxnSpPr>
            <p:cNvPr id="618" name="Google Shape;618;p28"/>
            <p:cNvCxnSpPr/>
            <p:nvPr/>
          </p:nvCxnSpPr>
          <p:spPr>
            <a:xfrm>
              <a:off x="9631181" y="4705898"/>
              <a:ext cx="0" cy="155400"/>
            </a:xfrm>
            <a:prstGeom prst="straightConnector1">
              <a:avLst/>
            </a:prstGeom>
            <a:noFill/>
            <a:ln w="19050" cap="flat" cmpd="sng">
              <a:solidFill>
                <a:schemeClr val="lt1"/>
              </a:solidFill>
              <a:prstDash val="solid"/>
              <a:round/>
              <a:headEnd type="none" w="sm" len="sm"/>
              <a:tailEnd type="none" w="sm" len="sm"/>
            </a:ln>
          </p:spPr>
        </p:cxnSp>
        <p:cxnSp>
          <p:nvCxnSpPr>
            <p:cNvPr id="619" name="Google Shape;619;p28"/>
            <p:cNvCxnSpPr/>
            <p:nvPr/>
          </p:nvCxnSpPr>
          <p:spPr>
            <a:xfrm>
              <a:off x="9566956" y="4783619"/>
              <a:ext cx="128400" cy="0"/>
            </a:xfrm>
            <a:prstGeom prst="straightConnector1">
              <a:avLst/>
            </a:prstGeom>
            <a:noFill/>
            <a:ln w="19050" cap="flat" cmpd="sng">
              <a:solidFill>
                <a:schemeClr val="lt1"/>
              </a:solidFill>
              <a:prstDash val="solid"/>
              <a:round/>
              <a:headEnd type="none" w="sm" len="sm"/>
              <a:tailEnd type="none" w="sm" len="sm"/>
            </a:ln>
          </p:spPr>
        </p:cxnSp>
      </p:grpSp>
      <p:sp>
        <p:nvSpPr>
          <p:cNvPr id="620" name="Google Shape;620;p28"/>
          <p:cNvSpPr/>
          <p:nvPr/>
        </p:nvSpPr>
        <p:spPr>
          <a:xfrm>
            <a:off x="8036475" y="273550"/>
            <a:ext cx="151500" cy="144000"/>
          </a:xfrm>
          <a:prstGeom prst="star5">
            <a:avLst>
              <a:gd name="adj" fmla="val 0"/>
              <a:gd name="hf" fmla="val 105146"/>
              <a:gd name="vf" fmla="val 110557"/>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1" name="Google Shape;621;p28"/>
          <p:cNvGrpSpPr/>
          <p:nvPr/>
        </p:nvGrpSpPr>
        <p:grpSpPr>
          <a:xfrm>
            <a:off x="-1333777" y="4651876"/>
            <a:ext cx="1549764" cy="1346927"/>
            <a:chOff x="7170900" y="2667248"/>
            <a:chExt cx="2524456" cy="2194050"/>
          </a:xfrm>
        </p:grpSpPr>
        <p:cxnSp>
          <p:nvCxnSpPr>
            <p:cNvPr id="622" name="Google Shape;622;p28"/>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23" name="Google Shape;623;p28"/>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24" name="Google Shape;624;p28"/>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25" name="Google Shape;625;p28"/>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26" name="Google Shape;626;p28"/>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27" name="Google Shape;627;p28"/>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28" name="Google Shape;628;p28"/>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29" name="Google Shape;629;p28"/>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30" name="Google Shape;630;p28"/>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31" name="Google Shape;631;p28"/>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32" name="Google Shape;632;p28"/>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633" name="Google Shape;633;p28"/>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634" name="Google Shape;634;p28"/>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35" name="Google Shape;635;p28"/>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36" name="Google Shape;636;p28"/>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37" name="Google Shape;637;p28"/>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38" name="Google Shape;638;p28"/>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39" name="Google Shape;639;p28"/>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40" name="Google Shape;640;p28"/>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41" name="Google Shape;641;p28"/>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42" name="Google Shape;642;p28"/>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43" name="Google Shape;643;p28"/>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44" name="Google Shape;644;p28"/>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645" name="Google Shape;645;p28"/>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646" name="Google Shape;646;p28"/>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47" name="Google Shape;647;p28"/>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48" name="Google Shape;648;p28"/>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49" name="Google Shape;649;p28"/>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50" name="Google Shape;650;p28"/>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51" name="Google Shape;651;p28"/>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52" name="Google Shape;652;p28"/>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53" name="Google Shape;653;p28"/>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54" name="Google Shape;654;p28"/>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55" name="Google Shape;655;p28"/>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56" name="Google Shape;656;p28"/>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657" name="Google Shape;657;p28"/>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658" name="Google Shape;658;p28"/>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59" name="Google Shape;659;p28"/>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60" name="Google Shape;660;p28"/>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61" name="Google Shape;661;p28"/>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62" name="Google Shape;662;p28"/>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63" name="Google Shape;663;p28"/>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64" name="Google Shape;664;p28"/>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65" name="Google Shape;665;p28"/>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66" name="Google Shape;666;p28"/>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67" name="Google Shape;667;p28"/>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68" name="Google Shape;668;p28"/>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669" name="Google Shape;669;p28"/>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670" name="Google Shape;670;p28"/>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1" name="Google Shape;671;p28"/>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72" name="Google Shape;672;p28"/>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3" name="Google Shape;673;p28"/>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74" name="Google Shape;674;p28"/>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5" name="Google Shape;675;p28"/>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76" name="Google Shape;676;p28"/>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7" name="Google Shape;677;p28"/>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78" name="Google Shape;678;p28"/>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79" name="Google Shape;679;p28"/>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680" name="Google Shape;680;p28"/>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681" name="Google Shape;681;p28"/>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3" Type="http://schemas.openxmlformats.org/officeDocument/2006/relationships/slideLayout" Target="../slideLayouts/slideLayout12.xml"/><Relationship Id="rId21" Type="http://schemas.openxmlformats.org/officeDocument/2006/relationships/slideLayout" Target="../slideLayouts/slideLayout30.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5" Type="http://schemas.openxmlformats.org/officeDocument/2006/relationships/theme" Target="../theme/theme2.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24" Type="http://schemas.openxmlformats.org/officeDocument/2006/relationships/slideLayout" Target="../slideLayouts/slideLayout33.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slideLayout" Target="../slideLayouts/slideLayout32.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EFEFE"/>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734975" y="445025"/>
            <a:ext cx="76740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500"/>
              <a:buFont typeface="Krona One"/>
              <a:buNone/>
              <a:defRPr sz="2500" b="1" i="0" u="none" strike="noStrike" cap="none">
                <a:solidFill>
                  <a:schemeClr val="dk1"/>
                </a:solidFill>
                <a:latin typeface="Krona One"/>
                <a:ea typeface="Krona One"/>
                <a:cs typeface="Krona One"/>
                <a:sym typeface="Krona One"/>
              </a:defRPr>
            </a:lvl1pPr>
            <a:lvl2pPr marR="0" lvl="1"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9pPr>
          </a:lstStyle>
          <a:p>
            <a:endParaRPr/>
          </a:p>
        </p:txBody>
      </p:sp>
      <p:sp>
        <p:nvSpPr>
          <p:cNvPr id="7" name="Google Shape;7;p14"/>
          <p:cNvSpPr txBox="1">
            <a:spLocks noGrp="1"/>
          </p:cNvSpPr>
          <p:nvPr>
            <p:ph type="body" idx="1"/>
          </p:nvPr>
        </p:nvSpPr>
        <p:spPr>
          <a:xfrm>
            <a:off x="734975" y="1152475"/>
            <a:ext cx="76740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1pPr>
            <a:lvl2pPr marL="914400" marR="0" lvl="1"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2pPr>
            <a:lvl3pPr marL="1371600" marR="0" lvl="2"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3pPr>
            <a:lvl4pPr marL="1828800" marR="0" lvl="3"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4pPr>
            <a:lvl5pPr marL="2286000" marR="0" lvl="4"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5pPr>
            <a:lvl6pPr marL="2743200" marR="0" lvl="5"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6pPr>
            <a:lvl7pPr marL="3200400" marR="0" lvl="6"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7pPr>
            <a:lvl8pPr marL="3657600" marR="0" lvl="7"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8pPr>
            <a:lvl9pPr marL="4114800" marR="0" lvl="8"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9pPr>
          </a:lstStyle>
          <a:p>
            <a:endParaRPr/>
          </a:p>
        </p:txBody>
      </p:sp>
      <p:sp>
        <p:nvSpPr>
          <p:cNvPr id="8" name="Google Shape;8;p14"/>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ID"/>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EFE"/>
        </a:solidFill>
        <a:effectLst/>
      </p:bgPr>
    </p:bg>
    <p:spTree>
      <p:nvGrpSpPr>
        <p:cNvPr id="1" name="Shape 682"/>
        <p:cNvGrpSpPr/>
        <p:nvPr/>
      </p:nvGrpSpPr>
      <p:grpSpPr>
        <a:xfrm>
          <a:off x="0" y="0"/>
          <a:ext cx="0" cy="0"/>
          <a:chOff x="0" y="0"/>
          <a:chExt cx="0" cy="0"/>
        </a:xfrm>
      </p:grpSpPr>
      <p:sp>
        <p:nvSpPr>
          <p:cNvPr id="683" name="Google Shape;683;p17"/>
          <p:cNvSpPr txBox="1">
            <a:spLocks noGrp="1"/>
          </p:cNvSpPr>
          <p:nvPr>
            <p:ph type="title"/>
          </p:nvPr>
        </p:nvSpPr>
        <p:spPr>
          <a:xfrm>
            <a:off x="734975" y="445025"/>
            <a:ext cx="76740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500"/>
              <a:buFont typeface="Krona One"/>
              <a:buNone/>
              <a:defRPr sz="2500" b="1" i="0" u="none" strike="noStrike" cap="none">
                <a:solidFill>
                  <a:schemeClr val="dk1"/>
                </a:solidFill>
                <a:latin typeface="Krona One"/>
                <a:ea typeface="Krona One"/>
                <a:cs typeface="Krona One"/>
                <a:sym typeface="Krona One"/>
              </a:defRPr>
            </a:lvl1pPr>
            <a:lvl2pPr marR="0" lvl="1"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3500"/>
              <a:buFont typeface="Abril Fatface"/>
              <a:buNone/>
              <a:defRPr sz="3500" b="0" i="0" u="none" strike="noStrike" cap="none">
                <a:solidFill>
                  <a:schemeClr val="dk1"/>
                </a:solidFill>
                <a:latin typeface="Abril Fatface"/>
                <a:ea typeface="Abril Fatface"/>
                <a:cs typeface="Abril Fatface"/>
                <a:sym typeface="Abril Fatface"/>
              </a:defRPr>
            </a:lvl9pPr>
          </a:lstStyle>
          <a:p>
            <a:endParaRPr/>
          </a:p>
        </p:txBody>
      </p:sp>
      <p:sp>
        <p:nvSpPr>
          <p:cNvPr id="684" name="Google Shape;684;p17"/>
          <p:cNvSpPr txBox="1">
            <a:spLocks noGrp="1"/>
          </p:cNvSpPr>
          <p:nvPr>
            <p:ph type="body" idx="1"/>
          </p:nvPr>
        </p:nvSpPr>
        <p:spPr>
          <a:xfrm>
            <a:off x="734975" y="1152475"/>
            <a:ext cx="76740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1pPr>
            <a:lvl2pPr marL="914400" marR="0" lvl="1"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2pPr>
            <a:lvl3pPr marL="1371600" marR="0" lvl="2"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3pPr>
            <a:lvl4pPr marL="1828800" marR="0" lvl="3"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4pPr>
            <a:lvl5pPr marL="2286000" marR="0" lvl="4"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5pPr>
            <a:lvl6pPr marL="2743200" marR="0" lvl="5"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6pPr>
            <a:lvl7pPr marL="3200400" marR="0" lvl="6"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7pPr>
            <a:lvl8pPr marL="3657600" marR="0" lvl="7"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8pPr>
            <a:lvl9pPr marL="4114800" marR="0" lvl="8" indent="-304800" algn="l" rtl="0">
              <a:lnSpc>
                <a:spcPct val="100000"/>
              </a:lnSpc>
              <a:spcBef>
                <a:spcPts val="0"/>
              </a:spcBef>
              <a:spcAft>
                <a:spcPts val="0"/>
              </a:spcAft>
              <a:buClr>
                <a:schemeClr val="dk1"/>
              </a:buClr>
              <a:buSzPts val="1200"/>
              <a:buFont typeface="Inter Medium"/>
              <a:buChar char="■"/>
              <a:defRPr sz="1200" b="0" i="0" u="none" strike="noStrike" cap="none">
                <a:solidFill>
                  <a:schemeClr val="dk1"/>
                </a:solidFill>
                <a:latin typeface="Inter Medium"/>
                <a:ea typeface="Inter Medium"/>
                <a:cs typeface="Inter Medium"/>
                <a:sym typeface="Inter Medium"/>
              </a:defRPr>
            </a:lvl9pPr>
          </a:lstStyle>
          <a:p>
            <a:endParaRPr/>
          </a:p>
        </p:txBody>
      </p:sp>
      <p:sp>
        <p:nvSpPr>
          <p:cNvPr id="685" name="Google Shape;685;p17"/>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ID"/>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4.gif"/></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81"/>
        <p:cNvGrpSpPr/>
        <p:nvPr/>
      </p:nvGrpSpPr>
      <p:grpSpPr>
        <a:xfrm>
          <a:off x="0" y="0"/>
          <a:ext cx="0" cy="0"/>
          <a:chOff x="0" y="0"/>
          <a:chExt cx="0" cy="0"/>
        </a:xfrm>
      </p:grpSpPr>
      <p:sp>
        <p:nvSpPr>
          <p:cNvPr id="2982" name="Google Shape;2982;p1"/>
          <p:cNvSpPr/>
          <p:nvPr/>
        </p:nvSpPr>
        <p:spPr>
          <a:xfrm>
            <a:off x="6051875" y="-676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3" name="Google Shape;2983;p1"/>
          <p:cNvSpPr txBox="1">
            <a:spLocks noGrp="1"/>
          </p:cNvSpPr>
          <p:nvPr>
            <p:ph type="subTitle" idx="1"/>
          </p:nvPr>
        </p:nvSpPr>
        <p:spPr>
          <a:xfrm>
            <a:off x="203069" y="3284600"/>
            <a:ext cx="4691660" cy="420000"/>
          </a:xfrm>
          <a:prstGeom prst="rect">
            <a:avLst/>
          </a:prstGeom>
          <a:solidFill>
            <a:schemeClr val="dk1"/>
          </a:solid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200"/>
              <a:buNone/>
            </a:pPr>
            <a:r>
              <a:rPr lang="en-ID"/>
              <a:t>PENGANTAR TEKNOLOGI INFORMASI</a:t>
            </a:r>
            <a:endParaRPr/>
          </a:p>
        </p:txBody>
      </p:sp>
      <p:sp>
        <p:nvSpPr>
          <p:cNvPr id="2984" name="Google Shape;2984;p1"/>
          <p:cNvSpPr txBox="1">
            <a:spLocks noGrp="1"/>
          </p:cNvSpPr>
          <p:nvPr>
            <p:ph type="ctrTitle"/>
          </p:nvPr>
        </p:nvSpPr>
        <p:spPr>
          <a:xfrm>
            <a:off x="131482" y="1984187"/>
            <a:ext cx="5598900" cy="1300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ID" sz="3600"/>
              <a:t>Visualisasi &amp; Eksplorasi Data</a:t>
            </a:r>
            <a:endParaRPr sz="3600" i="1">
              <a:solidFill>
                <a:schemeClr val="lt1"/>
              </a:solidFill>
            </a:endParaRPr>
          </a:p>
        </p:txBody>
      </p:sp>
      <p:sp>
        <p:nvSpPr>
          <p:cNvPr id="2985" name="Google Shape;2985;p1"/>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900"/>
              <a:buNone/>
            </a:pPr>
            <a:fld id="{00000000-1234-1234-1234-123412341234}" type="slidenum">
              <a:rPr lang="en-ID"/>
              <a:t>1</a:t>
            </a:fld>
            <a:endParaRPr/>
          </a:p>
        </p:txBody>
      </p:sp>
      <p:sp>
        <p:nvSpPr>
          <p:cNvPr id="2986" name="Google Shape;2986;p1"/>
          <p:cNvSpPr txBox="1"/>
          <p:nvPr/>
        </p:nvSpPr>
        <p:spPr>
          <a:xfrm>
            <a:off x="131482" y="3704600"/>
            <a:ext cx="5527200" cy="420000"/>
          </a:xfrm>
          <a:prstGeom prst="rect">
            <a:avLst/>
          </a:prstGeom>
          <a:solidFill>
            <a:srgbClr val="FEFEFE"/>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Inter Medium"/>
              <a:buNone/>
            </a:pPr>
            <a:r>
              <a:rPr lang="en-ID" sz="1600" b="0" i="0" u="none" strike="noStrike" cap="none">
                <a:solidFill>
                  <a:schemeClr val="dk1"/>
                </a:solidFill>
                <a:latin typeface="Inter Medium"/>
                <a:ea typeface="Inter Medium"/>
                <a:cs typeface="Inter Medium"/>
                <a:sym typeface="Inter Medium"/>
              </a:rPr>
              <a:t>UNIVERSITAS DI</a:t>
            </a:r>
            <a:r>
              <a:rPr lang="en-ID" sz="1600">
                <a:solidFill>
                  <a:schemeClr val="dk1"/>
                </a:solidFill>
                <a:latin typeface="Inter Medium"/>
                <a:ea typeface="Inter Medium"/>
                <a:cs typeface="Inter Medium"/>
                <a:sym typeface="Inter Medium"/>
              </a:rPr>
              <a:t>AN NUSWANTORO</a:t>
            </a:r>
            <a:endParaRPr sz="1600">
              <a:solidFill>
                <a:schemeClr val="dk1"/>
              </a:solidFill>
              <a:latin typeface="Inter Medium"/>
              <a:ea typeface="Inter Medium"/>
              <a:cs typeface="Inter Medium"/>
              <a:sym typeface="Inter Medium"/>
            </a:endParaRPr>
          </a:p>
          <a:p>
            <a:pPr marL="0" marR="0" lvl="0" indent="0" algn="l" rtl="0">
              <a:lnSpc>
                <a:spcPct val="100000"/>
              </a:lnSpc>
              <a:spcBef>
                <a:spcPts val="0"/>
              </a:spcBef>
              <a:spcAft>
                <a:spcPts val="0"/>
              </a:spcAft>
              <a:buClr>
                <a:schemeClr val="dk1"/>
              </a:buClr>
              <a:buSzPts val="1200"/>
              <a:buFont typeface="Inter Medium"/>
              <a:buNone/>
            </a:pPr>
            <a:endParaRPr sz="1600">
              <a:solidFill>
                <a:schemeClr val="dk1"/>
              </a:solidFill>
              <a:latin typeface="Inter Medium"/>
              <a:ea typeface="Inter Medium"/>
              <a:cs typeface="Inter Medium"/>
              <a:sym typeface="Inter Medium"/>
            </a:endParaRPr>
          </a:p>
        </p:txBody>
      </p:sp>
      <p:sp>
        <p:nvSpPr>
          <p:cNvPr id="2987" name="Google Shape;2987;p1"/>
          <p:cNvSpPr txBox="1"/>
          <p:nvPr/>
        </p:nvSpPr>
        <p:spPr>
          <a:xfrm>
            <a:off x="203069" y="1640993"/>
            <a:ext cx="4691660" cy="420000"/>
          </a:xfrm>
          <a:prstGeom prst="rect">
            <a:avLst/>
          </a:prstGeom>
          <a:solidFill>
            <a:srgbClr val="FEFEFE"/>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200"/>
              <a:buFont typeface="Inter Medium"/>
              <a:buNone/>
            </a:pPr>
            <a:r>
              <a:rPr lang="en-ID" sz="1800" b="1" i="0" u="none" strike="noStrike" cap="none">
                <a:solidFill>
                  <a:schemeClr val="dk1"/>
                </a:solidFill>
                <a:latin typeface="Inter Medium"/>
                <a:ea typeface="Inter Medium"/>
                <a:cs typeface="Inter Medium"/>
                <a:sym typeface="Inter Medium"/>
              </a:rPr>
              <a:t>Pertemuan 10: </a:t>
            </a:r>
            <a:endParaRPr/>
          </a:p>
        </p:txBody>
      </p:sp>
      <p:grpSp>
        <p:nvGrpSpPr>
          <p:cNvPr id="2988" name="Google Shape;2988;p1"/>
          <p:cNvGrpSpPr/>
          <p:nvPr/>
        </p:nvGrpSpPr>
        <p:grpSpPr>
          <a:xfrm>
            <a:off x="7416660" y="77895"/>
            <a:ext cx="1545165" cy="859221"/>
            <a:chOff x="6447547" y="63303"/>
            <a:chExt cx="1545165" cy="859221"/>
          </a:xfrm>
        </p:grpSpPr>
        <p:pic>
          <p:nvPicPr>
            <p:cNvPr id="2989" name="Google Shape;2989;p1"/>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2990" name="Google Shape;2990;p1"/>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08"/>
        <p:cNvGrpSpPr/>
        <p:nvPr/>
      </p:nvGrpSpPr>
      <p:grpSpPr>
        <a:xfrm>
          <a:off x="0" y="0"/>
          <a:ext cx="0" cy="0"/>
          <a:chOff x="0" y="0"/>
          <a:chExt cx="0" cy="0"/>
        </a:xfrm>
      </p:grpSpPr>
      <p:sp>
        <p:nvSpPr>
          <p:cNvPr id="3109" name="Google Shape;3109;p10"/>
          <p:cNvSpPr txBox="1">
            <a:spLocks noGrp="1"/>
          </p:cNvSpPr>
          <p:nvPr>
            <p:ph type="title" idx="15"/>
          </p:nvPr>
        </p:nvSpPr>
        <p:spPr>
          <a:xfrm rot="-16018" flipH="1">
            <a:off x="780475" y="179592"/>
            <a:ext cx="7533082" cy="1963586"/>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110" name="Google Shape;3110;p10"/>
          <p:cNvSpPr txBox="1">
            <a:spLocks noGrp="1"/>
          </p:cNvSpPr>
          <p:nvPr>
            <p:ph type="subTitle" idx="1"/>
          </p:nvPr>
        </p:nvSpPr>
        <p:spPr>
          <a:xfrm>
            <a:off x="999953" y="772736"/>
            <a:ext cx="7433700" cy="376800"/>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Boxplot</a:t>
            </a:r>
            <a:endParaRPr/>
          </a:p>
        </p:txBody>
      </p:sp>
      <p:sp>
        <p:nvSpPr>
          <p:cNvPr id="3111" name="Google Shape;3111;p10"/>
          <p:cNvSpPr txBox="1">
            <a:spLocks noGrp="1"/>
          </p:cNvSpPr>
          <p:nvPr>
            <p:ph type="title"/>
          </p:nvPr>
        </p:nvSpPr>
        <p:spPr>
          <a:xfrm>
            <a:off x="195216" y="725930"/>
            <a:ext cx="869700" cy="645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2800">
                <a:solidFill>
                  <a:schemeClr val="accent2"/>
                </a:solidFill>
              </a:rPr>
              <a:t>05</a:t>
            </a:r>
            <a:endParaRPr sz="2800">
              <a:solidFill>
                <a:schemeClr val="accent2"/>
              </a:solidFill>
            </a:endParaRPr>
          </a:p>
        </p:txBody>
      </p:sp>
      <p:sp>
        <p:nvSpPr>
          <p:cNvPr id="3112" name="Google Shape;3112;p10"/>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10</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113" name="Google Shape;3113;p10"/>
          <p:cNvSpPr txBox="1"/>
          <p:nvPr/>
        </p:nvSpPr>
        <p:spPr>
          <a:xfrm rot="-625">
            <a:off x="2096560" y="1040652"/>
            <a:ext cx="4950900" cy="13236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Boxplot merupakan ringkasan distribusi sampel yang disajikan secara grafis yang bisa menggambarkan bentuk distribusi data (skewness), ukuran tendensi sentral dan ukuran penyebaran (keragaman) data pengamatan.</a:t>
            </a:r>
            <a:endParaRPr/>
          </a:p>
        </p:txBody>
      </p:sp>
      <p:pic>
        <p:nvPicPr>
          <p:cNvPr id="3114" name="Google Shape;3114;p10" descr="Memilih Teknik Visualisasi Data yang Tepat"/>
          <p:cNvPicPr preferRelativeResize="0"/>
          <p:nvPr/>
        </p:nvPicPr>
        <p:blipFill rotWithShape="1">
          <a:blip r:embed="rId3">
            <a:alphaModFix/>
          </a:blip>
          <a:srcRect/>
          <a:stretch/>
        </p:blipFill>
        <p:spPr>
          <a:xfrm>
            <a:off x="2478063" y="2473625"/>
            <a:ext cx="4626650" cy="2121525"/>
          </a:xfrm>
          <a:prstGeom prst="rect">
            <a:avLst/>
          </a:prstGeom>
          <a:noFill/>
          <a:ln>
            <a:noFill/>
          </a:ln>
        </p:spPr>
      </p:pic>
      <p:grpSp>
        <p:nvGrpSpPr>
          <p:cNvPr id="3115" name="Google Shape;3115;p10"/>
          <p:cNvGrpSpPr/>
          <p:nvPr/>
        </p:nvGrpSpPr>
        <p:grpSpPr>
          <a:xfrm>
            <a:off x="7811247" y="158325"/>
            <a:ext cx="1037025" cy="567564"/>
            <a:chOff x="6447547" y="63303"/>
            <a:chExt cx="1545165" cy="859221"/>
          </a:xfrm>
        </p:grpSpPr>
        <p:pic>
          <p:nvPicPr>
            <p:cNvPr id="3116" name="Google Shape;3116;p10"/>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117" name="Google Shape;3117;p10"/>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21"/>
        <p:cNvGrpSpPr/>
        <p:nvPr/>
      </p:nvGrpSpPr>
      <p:grpSpPr>
        <a:xfrm>
          <a:off x="0" y="0"/>
          <a:ext cx="0" cy="0"/>
          <a:chOff x="0" y="0"/>
          <a:chExt cx="0" cy="0"/>
        </a:xfrm>
      </p:grpSpPr>
      <p:sp>
        <p:nvSpPr>
          <p:cNvPr id="3122" name="Google Shape;3122;p11"/>
          <p:cNvSpPr txBox="1">
            <a:spLocks noGrp="1"/>
          </p:cNvSpPr>
          <p:nvPr>
            <p:ph type="title" idx="15"/>
          </p:nvPr>
        </p:nvSpPr>
        <p:spPr>
          <a:xfrm rot="134">
            <a:off x="88646" y="257130"/>
            <a:ext cx="7674900" cy="527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123" name="Google Shape;3123;p11"/>
          <p:cNvSpPr txBox="1">
            <a:spLocks noGrp="1"/>
          </p:cNvSpPr>
          <p:nvPr>
            <p:ph type="subTitle" idx="1"/>
          </p:nvPr>
        </p:nvSpPr>
        <p:spPr>
          <a:xfrm>
            <a:off x="1065178" y="725936"/>
            <a:ext cx="7433700" cy="376800"/>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 Peta</a:t>
            </a:r>
            <a:endParaRPr/>
          </a:p>
        </p:txBody>
      </p:sp>
      <p:sp>
        <p:nvSpPr>
          <p:cNvPr id="3124" name="Google Shape;3124;p11"/>
          <p:cNvSpPr txBox="1">
            <a:spLocks noGrp="1"/>
          </p:cNvSpPr>
          <p:nvPr>
            <p:ph type="title"/>
          </p:nvPr>
        </p:nvSpPr>
        <p:spPr>
          <a:xfrm rot="10800000">
            <a:off x="195478" y="861991"/>
            <a:ext cx="869700" cy="64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000"/>
              <a:buNone/>
            </a:pPr>
            <a:r>
              <a:rPr lang="en-ID" sz="2800">
                <a:solidFill>
                  <a:schemeClr val="accent2"/>
                </a:solidFill>
              </a:rPr>
              <a:t>06</a:t>
            </a:r>
            <a:endParaRPr sz="2800">
              <a:solidFill>
                <a:schemeClr val="accent2"/>
              </a:solidFill>
            </a:endParaRPr>
          </a:p>
        </p:txBody>
      </p:sp>
      <p:sp>
        <p:nvSpPr>
          <p:cNvPr id="3125" name="Google Shape;3125;p11"/>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11</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126" name="Google Shape;3126;p11"/>
          <p:cNvSpPr txBox="1"/>
          <p:nvPr/>
        </p:nvSpPr>
        <p:spPr>
          <a:xfrm>
            <a:off x="1065178" y="1046341"/>
            <a:ext cx="7690500" cy="8310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Peta digunakan untuk menampilkan data geografis dan spasial. Peta ini dapat menampilkan berbagai jenis data, seperti data demografi, data cuaca, atau data ekonomi.</a:t>
            </a:r>
            <a:endParaRPr sz="1600" b="0" i="0" u="none" strike="noStrike" cap="none">
              <a:solidFill>
                <a:srgbClr val="4D5D6D"/>
              </a:solidFill>
              <a:latin typeface="Noto Sans"/>
              <a:ea typeface="Noto Sans"/>
              <a:cs typeface="Noto Sans"/>
              <a:sym typeface="Noto Sans"/>
            </a:endParaRPr>
          </a:p>
        </p:txBody>
      </p:sp>
      <p:pic>
        <p:nvPicPr>
          <p:cNvPr id="3127" name="Google Shape;3127;p11" descr="Peta Wilayah"/>
          <p:cNvPicPr preferRelativeResize="0"/>
          <p:nvPr/>
        </p:nvPicPr>
        <p:blipFill rotWithShape="1">
          <a:blip r:embed="rId3">
            <a:alphaModFix/>
          </a:blip>
          <a:srcRect/>
          <a:stretch/>
        </p:blipFill>
        <p:spPr>
          <a:xfrm>
            <a:off x="1956426" y="1877350"/>
            <a:ext cx="5231149" cy="2863849"/>
          </a:xfrm>
          <a:prstGeom prst="rect">
            <a:avLst/>
          </a:prstGeom>
          <a:noFill/>
          <a:ln>
            <a:noFill/>
          </a:ln>
        </p:spPr>
      </p:pic>
      <p:grpSp>
        <p:nvGrpSpPr>
          <p:cNvPr id="3128" name="Google Shape;3128;p11"/>
          <p:cNvGrpSpPr/>
          <p:nvPr/>
        </p:nvGrpSpPr>
        <p:grpSpPr>
          <a:xfrm>
            <a:off x="7811247" y="158325"/>
            <a:ext cx="1037025" cy="567564"/>
            <a:chOff x="6447547" y="63303"/>
            <a:chExt cx="1545165" cy="859221"/>
          </a:xfrm>
        </p:grpSpPr>
        <p:pic>
          <p:nvPicPr>
            <p:cNvPr id="3129" name="Google Shape;3129;p11"/>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130" name="Google Shape;3130;p11"/>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34"/>
        <p:cNvGrpSpPr/>
        <p:nvPr/>
      </p:nvGrpSpPr>
      <p:grpSpPr>
        <a:xfrm>
          <a:off x="0" y="0"/>
          <a:ext cx="0" cy="0"/>
          <a:chOff x="0" y="0"/>
          <a:chExt cx="0" cy="0"/>
        </a:xfrm>
      </p:grpSpPr>
      <p:sp>
        <p:nvSpPr>
          <p:cNvPr id="3135" name="Google Shape;3135;p12"/>
          <p:cNvSpPr txBox="1">
            <a:spLocks noGrp="1"/>
          </p:cNvSpPr>
          <p:nvPr>
            <p:ph type="title" idx="15"/>
          </p:nvPr>
        </p:nvSpPr>
        <p:spPr>
          <a:xfrm rot="134">
            <a:off x="88731" y="257157"/>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136" name="Google Shape;3136;p12"/>
          <p:cNvSpPr txBox="1">
            <a:spLocks noGrp="1"/>
          </p:cNvSpPr>
          <p:nvPr>
            <p:ph type="subTitle" idx="1"/>
          </p:nvPr>
        </p:nvSpPr>
        <p:spPr>
          <a:xfrm>
            <a:off x="1065178" y="996361"/>
            <a:ext cx="7433700" cy="376800"/>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Grafik Radar</a:t>
            </a:r>
            <a:endParaRPr/>
          </a:p>
        </p:txBody>
      </p:sp>
      <p:sp>
        <p:nvSpPr>
          <p:cNvPr id="3137" name="Google Shape;3137;p12"/>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2800">
                <a:solidFill>
                  <a:schemeClr val="accent2"/>
                </a:solidFill>
              </a:rPr>
              <a:t>07</a:t>
            </a:r>
            <a:endParaRPr sz="2800">
              <a:solidFill>
                <a:schemeClr val="accent2"/>
              </a:solidFill>
            </a:endParaRPr>
          </a:p>
        </p:txBody>
      </p:sp>
      <p:sp>
        <p:nvSpPr>
          <p:cNvPr id="3138" name="Google Shape;3138;p12"/>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12</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139" name="Google Shape;3139;p12"/>
          <p:cNvSpPr txBox="1"/>
          <p:nvPr/>
        </p:nvSpPr>
        <p:spPr>
          <a:xfrm>
            <a:off x="1065175" y="1643568"/>
            <a:ext cx="7690500" cy="8310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Grafik radar digunakan untuk membandingkan beberapa variabel yang memiliki kuantitas tertentu untuk memahami variabel mana yang memiliki nilai yang sama, atau terdapat nilai yang ekstrem</a:t>
            </a:r>
            <a:endParaRPr sz="1600" b="0" i="0" u="none" strike="noStrike" cap="none">
              <a:solidFill>
                <a:srgbClr val="4D5D6D"/>
              </a:solidFill>
              <a:latin typeface="Noto Sans"/>
              <a:ea typeface="Noto Sans"/>
              <a:cs typeface="Noto Sans"/>
              <a:sym typeface="Noto Sans"/>
            </a:endParaRPr>
          </a:p>
        </p:txBody>
      </p:sp>
      <p:pic>
        <p:nvPicPr>
          <p:cNvPr id="3140" name="Google Shape;3140;p12" descr="Gauge (Ukuran)"/>
          <p:cNvPicPr preferRelativeResize="0"/>
          <p:nvPr/>
        </p:nvPicPr>
        <p:blipFill rotWithShape="1">
          <a:blip r:embed="rId3">
            <a:alphaModFix/>
          </a:blip>
          <a:srcRect l="-11810" t="-4620" r="11810" b="4620"/>
          <a:stretch/>
        </p:blipFill>
        <p:spPr>
          <a:xfrm rot="-220437">
            <a:off x="2620064" y="2409888"/>
            <a:ext cx="3540721" cy="2972173"/>
          </a:xfrm>
          <a:prstGeom prst="rect">
            <a:avLst/>
          </a:prstGeom>
          <a:noFill/>
          <a:ln>
            <a:noFill/>
          </a:ln>
        </p:spPr>
      </p:pic>
      <p:grpSp>
        <p:nvGrpSpPr>
          <p:cNvPr id="3141" name="Google Shape;3141;p12"/>
          <p:cNvGrpSpPr/>
          <p:nvPr/>
        </p:nvGrpSpPr>
        <p:grpSpPr>
          <a:xfrm>
            <a:off x="7811247" y="158325"/>
            <a:ext cx="1037025" cy="567564"/>
            <a:chOff x="6447547" y="63303"/>
            <a:chExt cx="1545165" cy="859221"/>
          </a:xfrm>
        </p:grpSpPr>
        <p:pic>
          <p:nvPicPr>
            <p:cNvPr id="3142" name="Google Shape;3142;p12"/>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143" name="Google Shape;3143;p12"/>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7"/>
        <p:cNvGrpSpPr/>
        <p:nvPr/>
      </p:nvGrpSpPr>
      <p:grpSpPr>
        <a:xfrm>
          <a:off x="0" y="0"/>
          <a:ext cx="0" cy="0"/>
          <a:chOff x="0" y="0"/>
          <a:chExt cx="0" cy="0"/>
        </a:xfrm>
      </p:grpSpPr>
      <p:sp>
        <p:nvSpPr>
          <p:cNvPr id="3148" name="Google Shape;3148;p13"/>
          <p:cNvSpPr/>
          <p:nvPr/>
        </p:nvSpPr>
        <p:spPr>
          <a:xfrm>
            <a:off x="-1025450" y="-2555676"/>
            <a:ext cx="3658200" cy="36582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13"/>
          <p:cNvSpPr/>
          <p:nvPr/>
        </p:nvSpPr>
        <p:spPr>
          <a:xfrm>
            <a:off x="8066550" y="1672849"/>
            <a:ext cx="2128800" cy="2128800"/>
          </a:xfrm>
          <a:prstGeom prst="ellipse">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13"/>
          <p:cNvSpPr/>
          <p:nvPr/>
        </p:nvSpPr>
        <p:spPr>
          <a:xfrm>
            <a:off x="6395081" y="605554"/>
            <a:ext cx="1204140" cy="718924"/>
          </a:xfrm>
          <a:custGeom>
            <a:avLst/>
            <a:gdLst/>
            <a:ahLst/>
            <a:cxnLst/>
            <a:rect l="l" t="t" r="r" b="b"/>
            <a:pathLst>
              <a:path w="115422" h="68912" extrusionOk="0">
                <a:moveTo>
                  <a:pt x="74453" y="0"/>
                </a:moveTo>
                <a:cubicBezTo>
                  <a:pt x="42997" y="0"/>
                  <a:pt x="-12868" y="34020"/>
                  <a:pt x="2736" y="61333"/>
                </a:cubicBezTo>
                <a:cubicBezTo>
                  <a:pt x="10271" y="74523"/>
                  <a:pt x="33094" y="66784"/>
                  <a:pt x="48167" y="64903"/>
                </a:cubicBezTo>
                <a:cubicBezTo>
                  <a:pt x="64788" y="62829"/>
                  <a:pt x="81205" y="55033"/>
                  <a:pt x="93923" y="44134"/>
                </a:cubicBezTo>
                <a:cubicBezTo>
                  <a:pt x="101185" y="37911"/>
                  <a:pt x="110362" y="32321"/>
                  <a:pt x="113719" y="23365"/>
                </a:cubicBezTo>
                <a:cubicBezTo>
                  <a:pt x="115466" y="18705"/>
                  <a:pt x="116502" y="12325"/>
                  <a:pt x="113394" y="8438"/>
                </a:cubicBezTo>
                <a:cubicBezTo>
                  <a:pt x="109783" y="3923"/>
                  <a:pt x="102590" y="3884"/>
                  <a:pt x="96844" y="3245"/>
                </a:cubicBezTo>
                <a:cubicBezTo>
                  <a:pt x="89514" y="2429"/>
                  <a:pt x="81101" y="1073"/>
                  <a:pt x="74777" y="4868"/>
                </a:cubicBezTo>
                <a:cubicBezTo>
                  <a:pt x="69832" y="7835"/>
                  <a:pt x="64530" y="10551"/>
                  <a:pt x="58876" y="11683"/>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3"/>
          <p:cNvSpPr txBox="1">
            <a:spLocks noGrp="1"/>
          </p:cNvSpPr>
          <p:nvPr>
            <p:ph type="title"/>
          </p:nvPr>
        </p:nvSpPr>
        <p:spPr>
          <a:xfrm>
            <a:off x="1901600" y="1656675"/>
            <a:ext cx="6012000" cy="942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ID"/>
              <a:t>ThankYou</a:t>
            </a:r>
            <a:endParaRPr/>
          </a:p>
        </p:txBody>
      </p:sp>
      <p:sp>
        <p:nvSpPr>
          <p:cNvPr id="3152" name="Google Shape;3152;p13"/>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13</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153" name="Google Shape;3153;p13"/>
          <p:cNvSpPr txBox="1">
            <a:spLocks noGrp="1"/>
          </p:cNvSpPr>
          <p:nvPr>
            <p:ph type="subTitle" idx="1"/>
          </p:nvPr>
        </p:nvSpPr>
        <p:spPr>
          <a:xfrm>
            <a:off x="1907859" y="2661995"/>
            <a:ext cx="5328300" cy="9885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200"/>
              <a:buNone/>
            </a:pPr>
            <a:r>
              <a:rPr lang="en-ID" sz="1600" b="1"/>
              <a:t>Do you have any questions?</a:t>
            </a:r>
            <a:endParaRPr sz="1600" b="1"/>
          </a:p>
        </p:txBody>
      </p:sp>
      <p:grpSp>
        <p:nvGrpSpPr>
          <p:cNvPr id="3154" name="Google Shape;3154;p13"/>
          <p:cNvGrpSpPr/>
          <p:nvPr/>
        </p:nvGrpSpPr>
        <p:grpSpPr>
          <a:xfrm>
            <a:off x="5719548" y="4651876"/>
            <a:ext cx="1549764" cy="1346927"/>
            <a:chOff x="7170900" y="2667248"/>
            <a:chExt cx="2524456" cy="2194050"/>
          </a:xfrm>
        </p:grpSpPr>
        <p:cxnSp>
          <p:nvCxnSpPr>
            <p:cNvPr id="3155" name="Google Shape;3155;p13"/>
            <p:cNvCxnSpPr/>
            <p:nvPr/>
          </p:nvCxnSpPr>
          <p:spPr>
            <a:xfrm>
              <a:off x="7235125"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56" name="Google Shape;3156;p13"/>
            <p:cNvCxnSpPr/>
            <p:nvPr/>
          </p:nvCxnSpPr>
          <p:spPr>
            <a:xfrm>
              <a:off x="7170900"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57" name="Google Shape;3157;p13"/>
            <p:cNvCxnSpPr/>
            <p:nvPr/>
          </p:nvCxnSpPr>
          <p:spPr>
            <a:xfrm>
              <a:off x="77015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58" name="Google Shape;3158;p13"/>
            <p:cNvCxnSpPr/>
            <p:nvPr/>
          </p:nvCxnSpPr>
          <p:spPr>
            <a:xfrm>
              <a:off x="76372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59" name="Google Shape;3159;p13"/>
            <p:cNvCxnSpPr/>
            <p:nvPr/>
          </p:nvCxnSpPr>
          <p:spPr>
            <a:xfrm>
              <a:off x="81678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60" name="Google Shape;3160;p13"/>
            <p:cNvCxnSpPr/>
            <p:nvPr/>
          </p:nvCxnSpPr>
          <p:spPr>
            <a:xfrm>
              <a:off x="81036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61" name="Google Shape;3161;p13"/>
            <p:cNvCxnSpPr/>
            <p:nvPr/>
          </p:nvCxnSpPr>
          <p:spPr>
            <a:xfrm>
              <a:off x="863425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62" name="Google Shape;3162;p13"/>
            <p:cNvCxnSpPr/>
            <p:nvPr/>
          </p:nvCxnSpPr>
          <p:spPr>
            <a:xfrm>
              <a:off x="857003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63" name="Google Shape;3163;p13"/>
            <p:cNvCxnSpPr/>
            <p:nvPr/>
          </p:nvCxnSpPr>
          <p:spPr>
            <a:xfrm>
              <a:off x="9164806"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64" name="Google Shape;3164;p13"/>
            <p:cNvCxnSpPr/>
            <p:nvPr/>
          </p:nvCxnSpPr>
          <p:spPr>
            <a:xfrm>
              <a:off x="9100581"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65" name="Google Shape;3165;p13"/>
            <p:cNvCxnSpPr/>
            <p:nvPr/>
          </p:nvCxnSpPr>
          <p:spPr>
            <a:xfrm>
              <a:off x="9631181" y="26672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66" name="Google Shape;3166;p13"/>
            <p:cNvCxnSpPr/>
            <p:nvPr/>
          </p:nvCxnSpPr>
          <p:spPr>
            <a:xfrm>
              <a:off x="9566956" y="27449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67" name="Google Shape;3167;p13"/>
            <p:cNvCxnSpPr/>
            <p:nvPr/>
          </p:nvCxnSpPr>
          <p:spPr>
            <a:xfrm>
              <a:off x="7235125"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68" name="Google Shape;3168;p13"/>
            <p:cNvCxnSpPr/>
            <p:nvPr/>
          </p:nvCxnSpPr>
          <p:spPr>
            <a:xfrm>
              <a:off x="7170900"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69" name="Google Shape;3169;p13"/>
            <p:cNvCxnSpPr/>
            <p:nvPr/>
          </p:nvCxnSpPr>
          <p:spPr>
            <a:xfrm>
              <a:off x="77015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70" name="Google Shape;3170;p13"/>
            <p:cNvCxnSpPr/>
            <p:nvPr/>
          </p:nvCxnSpPr>
          <p:spPr>
            <a:xfrm>
              <a:off x="76372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71" name="Google Shape;3171;p13"/>
            <p:cNvCxnSpPr/>
            <p:nvPr/>
          </p:nvCxnSpPr>
          <p:spPr>
            <a:xfrm>
              <a:off x="81678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72" name="Google Shape;3172;p13"/>
            <p:cNvCxnSpPr/>
            <p:nvPr/>
          </p:nvCxnSpPr>
          <p:spPr>
            <a:xfrm>
              <a:off x="81036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73" name="Google Shape;3173;p13"/>
            <p:cNvCxnSpPr/>
            <p:nvPr/>
          </p:nvCxnSpPr>
          <p:spPr>
            <a:xfrm>
              <a:off x="863425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74" name="Google Shape;3174;p13"/>
            <p:cNvCxnSpPr/>
            <p:nvPr/>
          </p:nvCxnSpPr>
          <p:spPr>
            <a:xfrm>
              <a:off x="857003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75" name="Google Shape;3175;p13"/>
            <p:cNvCxnSpPr/>
            <p:nvPr/>
          </p:nvCxnSpPr>
          <p:spPr>
            <a:xfrm>
              <a:off x="9164806"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76" name="Google Shape;3176;p13"/>
            <p:cNvCxnSpPr/>
            <p:nvPr/>
          </p:nvCxnSpPr>
          <p:spPr>
            <a:xfrm>
              <a:off x="9100581"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77" name="Google Shape;3177;p13"/>
            <p:cNvCxnSpPr/>
            <p:nvPr/>
          </p:nvCxnSpPr>
          <p:spPr>
            <a:xfrm>
              <a:off x="9631181" y="3155348"/>
              <a:ext cx="0" cy="155400"/>
            </a:xfrm>
            <a:prstGeom prst="straightConnector1">
              <a:avLst/>
            </a:prstGeom>
            <a:noFill/>
            <a:ln w="19050" cap="flat" cmpd="sng">
              <a:solidFill>
                <a:schemeClr val="dk1"/>
              </a:solidFill>
              <a:prstDash val="solid"/>
              <a:round/>
              <a:headEnd type="none" w="sm" len="sm"/>
              <a:tailEnd type="none" w="sm" len="sm"/>
            </a:ln>
          </p:spPr>
        </p:cxnSp>
        <p:cxnSp>
          <p:nvCxnSpPr>
            <p:cNvPr id="3178" name="Google Shape;3178;p13"/>
            <p:cNvCxnSpPr/>
            <p:nvPr/>
          </p:nvCxnSpPr>
          <p:spPr>
            <a:xfrm>
              <a:off x="9566956" y="3233069"/>
              <a:ext cx="128400" cy="0"/>
            </a:xfrm>
            <a:prstGeom prst="straightConnector1">
              <a:avLst/>
            </a:prstGeom>
            <a:noFill/>
            <a:ln w="19050" cap="flat" cmpd="sng">
              <a:solidFill>
                <a:schemeClr val="dk1"/>
              </a:solidFill>
              <a:prstDash val="solid"/>
              <a:round/>
              <a:headEnd type="none" w="sm" len="sm"/>
              <a:tailEnd type="none" w="sm" len="sm"/>
            </a:ln>
          </p:spPr>
        </p:cxnSp>
        <p:cxnSp>
          <p:nvCxnSpPr>
            <p:cNvPr id="3179" name="Google Shape;3179;p13"/>
            <p:cNvCxnSpPr/>
            <p:nvPr/>
          </p:nvCxnSpPr>
          <p:spPr>
            <a:xfrm>
              <a:off x="7235125"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80" name="Google Shape;3180;p13"/>
            <p:cNvCxnSpPr/>
            <p:nvPr/>
          </p:nvCxnSpPr>
          <p:spPr>
            <a:xfrm>
              <a:off x="7170900"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81" name="Google Shape;3181;p13"/>
            <p:cNvCxnSpPr/>
            <p:nvPr/>
          </p:nvCxnSpPr>
          <p:spPr>
            <a:xfrm>
              <a:off x="77015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82" name="Google Shape;3182;p13"/>
            <p:cNvCxnSpPr/>
            <p:nvPr/>
          </p:nvCxnSpPr>
          <p:spPr>
            <a:xfrm>
              <a:off x="76372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83" name="Google Shape;3183;p13"/>
            <p:cNvCxnSpPr/>
            <p:nvPr/>
          </p:nvCxnSpPr>
          <p:spPr>
            <a:xfrm>
              <a:off x="81678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84" name="Google Shape;3184;p13"/>
            <p:cNvCxnSpPr/>
            <p:nvPr/>
          </p:nvCxnSpPr>
          <p:spPr>
            <a:xfrm>
              <a:off x="81036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85" name="Google Shape;3185;p13"/>
            <p:cNvCxnSpPr/>
            <p:nvPr/>
          </p:nvCxnSpPr>
          <p:spPr>
            <a:xfrm>
              <a:off x="863425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86" name="Google Shape;3186;p13"/>
            <p:cNvCxnSpPr/>
            <p:nvPr/>
          </p:nvCxnSpPr>
          <p:spPr>
            <a:xfrm>
              <a:off x="857003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87" name="Google Shape;3187;p13"/>
            <p:cNvCxnSpPr/>
            <p:nvPr/>
          </p:nvCxnSpPr>
          <p:spPr>
            <a:xfrm>
              <a:off x="9164806"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88" name="Google Shape;3188;p13"/>
            <p:cNvCxnSpPr/>
            <p:nvPr/>
          </p:nvCxnSpPr>
          <p:spPr>
            <a:xfrm>
              <a:off x="9100581"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89" name="Google Shape;3189;p13"/>
            <p:cNvCxnSpPr/>
            <p:nvPr/>
          </p:nvCxnSpPr>
          <p:spPr>
            <a:xfrm>
              <a:off x="9631181" y="3686560"/>
              <a:ext cx="0" cy="155400"/>
            </a:xfrm>
            <a:prstGeom prst="straightConnector1">
              <a:avLst/>
            </a:prstGeom>
            <a:noFill/>
            <a:ln w="19050" cap="flat" cmpd="sng">
              <a:solidFill>
                <a:schemeClr val="dk1"/>
              </a:solidFill>
              <a:prstDash val="solid"/>
              <a:round/>
              <a:headEnd type="none" w="sm" len="sm"/>
              <a:tailEnd type="none" w="sm" len="sm"/>
            </a:ln>
          </p:spPr>
        </p:cxnSp>
        <p:cxnSp>
          <p:nvCxnSpPr>
            <p:cNvPr id="3190" name="Google Shape;3190;p13"/>
            <p:cNvCxnSpPr/>
            <p:nvPr/>
          </p:nvCxnSpPr>
          <p:spPr>
            <a:xfrm>
              <a:off x="9566956" y="3764282"/>
              <a:ext cx="128400" cy="0"/>
            </a:xfrm>
            <a:prstGeom prst="straightConnector1">
              <a:avLst/>
            </a:prstGeom>
            <a:noFill/>
            <a:ln w="19050" cap="flat" cmpd="sng">
              <a:solidFill>
                <a:schemeClr val="dk1"/>
              </a:solidFill>
              <a:prstDash val="solid"/>
              <a:round/>
              <a:headEnd type="none" w="sm" len="sm"/>
              <a:tailEnd type="none" w="sm" len="sm"/>
            </a:ln>
          </p:spPr>
        </p:cxnSp>
        <p:cxnSp>
          <p:nvCxnSpPr>
            <p:cNvPr id="3191" name="Google Shape;3191;p13"/>
            <p:cNvCxnSpPr/>
            <p:nvPr/>
          </p:nvCxnSpPr>
          <p:spPr>
            <a:xfrm>
              <a:off x="7235125"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192" name="Google Shape;3192;p13"/>
            <p:cNvCxnSpPr/>
            <p:nvPr/>
          </p:nvCxnSpPr>
          <p:spPr>
            <a:xfrm>
              <a:off x="7170900"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193" name="Google Shape;3193;p13"/>
            <p:cNvCxnSpPr/>
            <p:nvPr/>
          </p:nvCxnSpPr>
          <p:spPr>
            <a:xfrm>
              <a:off x="77015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194" name="Google Shape;3194;p13"/>
            <p:cNvCxnSpPr/>
            <p:nvPr/>
          </p:nvCxnSpPr>
          <p:spPr>
            <a:xfrm>
              <a:off x="76372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195" name="Google Shape;3195;p13"/>
            <p:cNvCxnSpPr/>
            <p:nvPr/>
          </p:nvCxnSpPr>
          <p:spPr>
            <a:xfrm>
              <a:off x="81678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196" name="Google Shape;3196;p13"/>
            <p:cNvCxnSpPr/>
            <p:nvPr/>
          </p:nvCxnSpPr>
          <p:spPr>
            <a:xfrm>
              <a:off x="81036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197" name="Google Shape;3197;p13"/>
            <p:cNvCxnSpPr/>
            <p:nvPr/>
          </p:nvCxnSpPr>
          <p:spPr>
            <a:xfrm>
              <a:off x="863425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198" name="Google Shape;3198;p13"/>
            <p:cNvCxnSpPr/>
            <p:nvPr/>
          </p:nvCxnSpPr>
          <p:spPr>
            <a:xfrm>
              <a:off x="857003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199" name="Google Shape;3199;p13"/>
            <p:cNvCxnSpPr/>
            <p:nvPr/>
          </p:nvCxnSpPr>
          <p:spPr>
            <a:xfrm>
              <a:off x="9164806"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200" name="Google Shape;3200;p13"/>
            <p:cNvCxnSpPr/>
            <p:nvPr/>
          </p:nvCxnSpPr>
          <p:spPr>
            <a:xfrm>
              <a:off x="9100581"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201" name="Google Shape;3201;p13"/>
            <p:cNvCxnSpPr/>
            <p:nvPr/>
          </p:nvCxnSpPr>
          <p:spPr>
            <a:xfrm>
              <a:off x="9631181" y="4196223"/>
              <a:ext cx="0" cy="155400"/>
            </a:xfrm>
            <a:prstGeom prst="straightConnector1">
              <a:avLst/>
            </a:prstGeom>
            <a:noFill/>
            <a:ln w="19050" cap="flat" cmpd="sng">
              <a:solidFill>
                <a:schemeClr val="dk1"/>
              </a:solidFill>
              <a:prstDash val="solid"/>
              <a:round/>
              <a:headEnd type="none" w="sm" len="sm"/>
              <a:tailEnd type="none" w="sm" len="sm"/>
            </a:ln>
          </p:spPr>
        </p:cxnSp>
        <p:cxnSp>
          <p:nvCxnSpPr>
            <p:cNvPr id="3202" name="Google Shape;3202;p13"/>
            <p:cNvCxnSpPr/>
            <p:nvPr/>
          </p:nvCxnSpPr>
          <p:spPr>
            <a:xfrm>
              <a:off x="9566956" y="4273944"/>
              <a:ext cx="128400" cy="0"/>
            </a:xfrm>
            <a:prstGeom prst="straightConnector1">
              <a:avLst/>
            </a:prstGeom>
            <a:noFill/>
            <a:ln w="19050" cap="flat" cmpd="sng">
              <a:solidFill>
                <a:schemeClr val="dk1"/>
              </a:solidFill>
              <a:prstDash val="solid"/>
              <a:round/>
              <a:headEnd type="none" w="sm" len="sm"/>
              <a:tailEnd type="none" w="sm" len="sm"/>
            </a:ln>
          </p:spPr>
        </p:cxnSp>
        <p:cxnSp>
          <p:nvCxnSpPr>
            <p:cNvPr id="3203" name="Google Shape;3203;p13"/>
            <p:cNvCxnSpPr/>
            <p:nvPr/>
          </p:nvCxnSpPr>
          <p:spPr>
            <a:xfrm>
              <a:off x="7235125"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04" name="Google Shape;3204;p13"/>
            <p:cNvCxnSpPr/>
            <p:nvPr/>
          </p:nvCxnSpPr>
          <p:spPr>
            <a:xfrm>
              <a:off x="7170900"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3205" name="Google Shape;3205;p13"/>
            <p:cNvCxnSpPr/>
            <p:nvPr/>
          </p:nvCxnSpPr>
          <p:spPr>
            <a:xfrm>
              <a:off x="77015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06" name="Google Shape;3206;p13"/>
            <p:cNvCxnSpPr/>
            <p:nvPr/>
          </p:nvCxnSpPr>
          <p:spPr>
            <a:xfrm>
              <a:off x="76372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3207" name="Google Shape;3207;p13"/>
            <p:cNvCxnSpPr/>
            <p:nvPr/>
          </p:nvCxnSpPr>
          <p:spPr>
            <a:xfrm>
              <a:off x="81678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08" name="Google Shape;3208;p13"/>
            <p:cNvCxnSpPr/>
            <p:nvPr/>
          </p:nvCxnSpPr>
          <p:spPr>
            <a:xfrm>
              <a:off x="8103656"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3209" name="Google Shape;3209;p13"/>
            <p:cNvCxnSpPr/>
            <p:nvPr/>
          </p:nvCxnSpPr>
          <p:spPr>
            <a:xfrm>
              <a:off x="863425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10" name="Google Shape;3210;p13"/>
            <p:cNvCxnSpPr/>
            <p:nvPr/>
          </p:nvCxnSpPr>
          <p:spPr>
            <a:xfrm>
              <a:off x="857003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3211" name="Google Shape;3211;p13"/>
            <p:cNvCxnSpPr/>
            <p:nvPr/>
          </p:nvCxnSpPr>
          <p:spPr>
            <a:xfrm>
              <a:off x="9164806"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12" name="Google Shape;3212;p13"/>
            <p:cNvCxnSpPr/>
            <p:nvPr/>
          </p:nvCxnSpPr>
          <p:spPr>
            <a:xfrm>
              <a:off x="9100581" y="4783619"/>
              <a:ext cx="128400" cy="0"/>
            </a:xfrm>
            <a:prstGeom prst="straightConnector1">
              <a:avLst/>
            </a:prstGeom>
            <a:noFill/>
            <a:ln w="19050" cap="flat" cmpd="sng">
              <a:solidFill>
                <a:schemeClr val="dk1"/>
              </a:solidFill>
              <a:prstDash val="solid"/>
              <a:round/>
              <a:headEnd type="none" w="sm" len="sm"/>
              <a:tailEnd type="none" w="sm" len="sm"/>
            </a:ln>
          </p:spPr>
        </p:cxnSp>
        <p:cxnSp>
          <p:nvCxnSpPr>
            <p:cNvPr id="3213" name="Google Shape;3213;p13"/>
            <p:cNvCxnSpPr/>
            <p:nvPr/>
          </p:nvCxnSpPr>
          <p:spPr>
            <a:xfrm>
              <a:off x="9631181" y="4705898"/>
              <a:ext cx="0" cy="155400"/>
            </a:xfrm>
            <a:prstGeom prst="straightConnector1">
              <a:avLst/>
            </a:prstGeom>
            <a:noFill/>
            <a:ln w="19050" cap="flat" cmpd="sng">
              <a:solidFill>
                <a:schemeClr val="dk1"/>
              </a:solidFill>
              <a:prstDash val="solid"/>
              <a:round/>
              <a:headEnd type="none" w="sm" len="sm"/>
              <a:tailEnd type="none" w="sm" len="sm"/>
            </a:ln>
          </p:spPr>
        </p:cxnSp>
        <p:cxnSp>
          <p:nvCxnSpPr>
            <p:cNvPr id="3214" name="Google Shape;3214;p13"/>
            <p:cNvCxnSpPr/>
            <p:nvPr/>
          </p:nvCxnSpPr>
          <p:spPr>
            <a:xfrm>
              <a:off x="9566956" y="4783619"/>
              <a:ext cx="128400" cy="0"/>
            </a:xfrm>
            <a:prstGeom prst="straightConnector1">
              <a:avLst/>
            </a:prstGeom>
            <a:noFill/>
            <a:ln w="19050" cap="flat" cmpd="sng">
              <a:solidFill>
                <a:schemeClr val="dk1"/>
              </a:solidFill>
              <a:prstDash val="solid"/>
              <a:round/>
              <a:headEnd type="none" w="sm" len="sm"/>
              <a:tailEnd type="none" w="sm" len="sm"/>
            </a:ln>
          </p:spPr>
        </p:cxnSp>
      </p:grpSp>
      <p:sp>
        <p:nvSpPr>
          <p:cNvPr id="3215" name="Google Shape;3215;p13"/>
          <p:cNvSpPr/>
          <p:nvPr/>
        </p:nvSpPr>
        <p:spPr>
          <a:xfrm>
            <a:off x="1790799" y="3394375"/>
            <a:ext cx="5549900" cy="742950"/>
          </a:xfrm>
          <a:prstGeom prst="rect">
            <a:avLst/>
          </a:prstGeom>
          <a:solidFill>
            <a:srgbClr val="FEFEF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5100"/>
              </a:solidFill>
              <a:latin typeface="Arial"/>
              <a:ea typeface="Arial"/>
              <a:cs typeface="Arial"/>
              <a:sym typeface="Arial"/>
            </a:endParaRPr>
          </a:p>
        </p:txBody>
      </p:sp>
      <p:grpSp>
        <p:nvGrpSpPr>
          <p:cNvPr id="3216" name="Google Shape;3216;p13"/>
          <p:cNvGrpSpPr/>
          <p:nvPr/>
        </p:nvGrpSpPr>
        <p:grpSpPr>
          <a:xfrm>
            <a:off x="31066" y="4019038"/>
            <a:ext cx="1545165" cy="859221"/>
            <a:chOff x="6447547" y="63303"/>
            <a:chExt cx="1545165" cy="859221"/>
          </a:xfrm>
        </p:grpSpPr>
        <p:pic>
          <p:nvPicPr>
            <p:cNvPr id="3217" name="Google Shape;3217;p13"/>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3218" name="Google Shape;3218;p13"/>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94"/>
        <p:cNvGrpSpPr/>
        <p:nvPr/>
      </p:nvGrpSpPr>
      <p:grpSpPr>
        <a:xfrm>
          <a:off x="0" y="0"/>
          <a:ext cx="0" cy="0"/>
          <a:chOff x="0" y="0"/>
          <a:chExt cx="0" cy="0"/>
        </a:xfrm>
      </p:grpSpPr>
      <p:sp>
        <p:nvSpPr>
          <p:cNvPr id="2995" name="Google Shape;2995;p2"/>
          <p:cNvSpPr txBox="1">
            <a:spLocks noGrp="1"/>
          </p:cNvSpPr>
          <p:nvPr>
            <p:ph type="title" idx="15"/>
          </p:nvPr>
        </p:nvSpPr>
        <p:spPr>
          <a:xfrm>
            <a:off x="733950" y="457200"/>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TABLE OF CONTENTS</a:t>
            </a:r>
            <a:endParaRPr/>
          </a:p>
        </p:txBody>
      </p:sp>
      <p:sp>
        <p:nvSpPr>
          <p:cNvPr id="2996" name="Google Shape;2996;p2"/>
          <p:cNvSpPr txBox="1">
            <a:spLocks noGrp="1"/>
          </p:cNvSpPr>
          <p:nvPr>
            <p:ph type="subTitle" idx="1"/>
          </p:nvPr>
        </p:nvSpPr>
        <p:spPr>
          <a:xfrm>
            <a:off x="1821550" y="1720720"/>
            <a:ext cx="2749850" cy="899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ID" sz="1600"/>
              <a:t>Konsep Visualisasi dan Eksplorasi Data</a:t>
            </a:r>
            <a:endParaRPr sz="1600"/>
          </a:p>
        </p:txBody>
      </p:sp>
      <p:sp>
        <p:nvSpPr>
          <p:cNvPr id="2997" name="Google Shape;2997;p2"/>
          <p:cNvSpPr txBox="1">
            <a:spLocks noGrp="1"/>
          </p:cNvSpPr>
          <p:nvPr>
            <p:ph type="title"/>
          </p:nvPr>
        </p:nvSpPr>
        <p:spPr>
          <a:xfrm>
            <a:off x="796819" y="1872353"/>
            <a:ext cx="1144500" cy="899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a:solidFill>
                  <a:schemeClr val="accent2"/>
                </a:solidFill>
              </a:rPr>
              <a:t>01</a:t>
            </a:r>
            <a:endParaRPr>
              <a:solidFill>
                <a:schemeClr val="accent2"/>
              </a:solidFill>
            </a:endParaRPr>
          </a:p>
        </p:txBody>
      </p:sp>
      <p:sp>
        <p:nvSpPr>
          <p:cNvPr id="2998" name="Google Shape;2998;p2"/>
          <p:cNvSpPr txBox="1">
            <a:spLocks noGrp="1"/>
          </p:cNvSpPr>
          <p:nvPr>
            <p:ph type="subTitle" idx="3"/>
          </p:nvPr>
        </p:nvSpPr>
        <p:spPr>
          <a:xfrm>
            <a:off x="3089054" y="3509925"/>
            <a:ext cx="4782713" cy="510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ID"/>
              <a:t>Jenis Grafik untuk Visualisasi Data</a:t>
            </a:r>
            <a:endParaRPr/>
          </a:p>
        </p:txBody>
      </p:sp>
      <p:sp>
        <p:nvSpPr>
          <p:cNvPr id="2999" name="Google Shape;2999;p2"/>
          <p:cNvSpPr txBox="1">
            <a:spLocks noGrp="1"/>
          </p:cNvSpPr>
          <p:nvPr>
            <p:ph type="title" idx="5"/>
          </p:nvPr>
        </p:nvSpPr>
        <p:spPr>
          <a:xfrm>
            <a:off x="2024854" y="3272458"/>
            <a:ext cx="1144500" cy="899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a:solidFill>
                  <a:schemeClr val="accent2"/>
                </a:solidFill>
              </a:rPr>
              <a:t>03</a:t>
            </a:r>
            <a:endParaRPr>
              <a:solidFill>
                <a:schemeClr val="accent2"/>
              </a:solidFill>
            </a:endParaRPr>
          </a:p>
        </p:txBody>
      </p:sp>
      <p:sp>
        <p:nvSpPr>
          <p:cNvPr id="3000" name="Google Shape;3000;p2"/>
          <p:cNvSpPr txBox="1">
            <a:spLocks noGrp="1"/>
          </p:cNvSpPr>
          <p:nvPr>
            <p:ph type="subTitle" idx="6"/>
          </p:nvPr>
        </p:nvSpPr>
        <p:spPr>
          <a:xfrm>
            <a:off x="5719222" y="1992747"/>
            <a:ext cx="3206456" cy="579003"/>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ID" sz="1800"/>
              <a:t>Jenis Visualisasi Data</a:t>
            </a:r>
            <a:endParaRPr/>
          </a:p>
        </p:txBody>
      </p:sp>
      <p:sp>
        <p:nvSpPr>
          <p:cNvPr id="3001" name="Google Shape;3001;p2"/>
          <p:cNvSpPr txBox="1">
            <a:spLocks noGrp="1"/>
          </p:cNvSpPr>
          <p:nvPr>
            <p:ph type="title" idx="8"/>
          </p:nvPr>
        </p:nvSpPr>
        <p:spPr>
          <a:xfrm>
            <a:off x="4610869" y="1872353"/>
            <a:ext cx="1144500" cy="899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a:solidFill>
                  <a:schemeClr val="accent2"/>
                </a:solidFill>
              </a:rPr>
              <a:t>02</a:t>
            </a:r>
            <a:endParaRPr>
              <a:solidFill>
                <a:schemeClr val="accent2"/>
              </a:solidFill>
            </a:endParaRPr>
          </a:p>
        </p:txBody>
      </p:sp>
      <p:sp>
        <p:nvSpPr>
          <p:cNvPr id="3002" name="Google Shape;3002;p2"/>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2</a:t>
            </a:fld>
            <a:endParaRPr sz="1900" b="1" i="0" u="none" strike="noStrike" cap="none">
              <a:solidFill>
                <a:srgbClr val="035334"/>
              </a:solidFill>
              <a:highlight>
                <a:srgbClr val="FFCFB9"/>
              </a:highlight>
              <a:latin typeface="Krona One"/>
              <a:ea typeface="Krona One"/>
              <a:cs typeface="Krona One"/>
              <a:sym typeface="Krona One"/>
            </a:endParaRPr>
          </a:p>
        </p:txBody>
      </p:sp>
      <p:grpSp>
        <p:nvGrpSpPr>
          <p:cNvPr id="3003" name="Google Shape;3003;p2"/>
          <p:cNvGrpSpPr/>
          <p:nvPr/>
        </p:nvGrpSpPr>
        <p:grpSpPr>
          <a:xfrm>
            <a:off x="7416660" y="77895"/>
            <a:ext cx="1545165" cy="859221"/>
            <a:chOff x="6447547" y="63303"/>
            <a:chExt cx="1545165" cy="859221"/>
          </a:xfrm>
        </p:grpSpPr>
        <p:pic>
          <p:nvPicPr>
            <p:cNvPr id="3004" name="Google Shape;3004;p2"/>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3005" name="Google Shape;3005;p2"/>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09"/>
        <p:cNvGrpSpPr/>
        <p:nvPr/>
      </p:nvGrpSpPr>
      <p:grpSpPr>
        <a:xfrm>
          <a:off x="0" y="0"/>
          <a:ext cx="0" cy="0"/>
          <a:chOff x="0" y="0"/>
          <a:chExt cx="0" cy="0"/>
        </a:xfrm>
      </p:grpSpPr>
      <p:sp>
        <p:nvSpPr>
          <p:cNvPr id="3010" name="Google Shape;3010;p3"/>
          <p:cNvSpPr txBox="1">
            <a:spLocks noGrp="1"/>
          </p:cNvSpPr>
          <p:nvPr>
            <p:ph type="title" idx="2"/>
          </p:nvPr>
        </p:nvSpPr>
        <p:spPr>
          <a:xfrm>
            <a:off x="727502" y="812586"/>
            <a:ext cx="7689000" cy="571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VISUALISASI DATA</a:t>
            </a:r>
            <a:endParaRPr/>
          </a:p>
        </p:txBody>
      </p:sp>
      <p:sp>
        <p:nvSpPr>
          <p:cNvPr id="3011" name="Google Shape;3011;p3"/>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3</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12" name="Google Shape;3012;p3"/>
          <p:cNvSpPr txBox="1"/>
          <p:nvPr/>
        </p:nvSpPr>
        <p:spPr>
          <a:xfrm>
            <a:off x="727498" y="1386241"/>
            <a:ext cx="7487511" cy="981181"/>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500"/>
              <a:buFont typeface="Krona One"/>
              <a:buNone/>
            </a:pPr>
            <a:r>
              <a:rPr lang="en-ID" sz="1800" b="1" i="0" u="none" strike="noStrike" cap="none">
                <a:solidFill>
                  <a:srgbClr val="BF3C00"/>
                </a:solidFill>
                <a:latin typeface="Open Sans"/>
                <a:ea typeface="Open Sans"/>
                <a:cs typeface="Open Sans"/>
                <a:sym typeface="Open Sans"/>
              </a:rPr>
              <a:t>Visualisasi data </a:t>
            </a:r>
            <a:r>
              <a:rPr lang="en-ID" sz="1800" b="1" i="0" u="none" strike="noStrike" cap="none">
                <a:solidFill>
                  <a:schemeClr val="dk1"/>
                </a:solidFill>
                <a:latin typeface="Open Sans"/>
                <a:ea typeface="Open Sans"/>
                <a:cs typeface="Open Sans"/>
                <a:sym typeface="Open Sans"/>
              </a:rPr>
              <a:t>merupakan salah satu tools/cara yang dapat membantu dalam memahami data  dalam bentuk grafik/plot/diagram</a:t>
            </a:r>
            <a:endParaRPr/>
          </a:p>
        </p:txBody>
      </p:sp>
      <p:sp>
        <p:nvSpPr>
          <p:cNvPr id="3013" name="Google Shape;3013;p3"/>
          <p:cNvSpPr txBox="1"/>
          <p:nvPr/>
        </p:nvSpPr>
        <p:spPr>
          <a:xfrm>
            <a:off x="727502" y="2369277"/>
            <a:ext cx="7689000" cy="57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600"/>
              <a:buFont typeface="Krona One"/>
              <a:buNone/>
            </a:pPr>
            <a:r>
              <a:rPr lang="en-ID" sz="2500" b="1" i="0" u="none" strike="noStrike" cap="none">
                <a:solidFill>
                  <a:schemeClr val="dk1"/>
                </a:solidFill>
                <a:highlight>
                  <a:schemeClr val="lt2"/>
                </a:highlight>
                <a:latin typeface="Krona One"/>
                <a:ea typeface="Krona One"/>
                <a:cs typeface="Krona One"/>
                <a:sym typeface="Krona One"/>
              </a:rPr>
              <a:t>EKSPLORASI DATA</a:t>
            </a:r>
            <a:endParaRPr sz="2500" b="1" i="0" u="none" strike="noStrike" cap="none">
              <a:solidFill>
                <a:schemeClr val="dk1"/>
              </a:solidFill>
              <a:highlight>
                <a:schemeClr val="lt2"/>
              </a:highlight>
              <a:latin typeface="Krona One"/>
              <a:ea typeface="Krona One"/>
              <a:cs typeface="Krona One"/>
              <a:sym typeface="Krona One"/>
            </a:endParaRPr>
          </a:p>
        </p:txBody>
      </p:sp>
      <p:sp>
        <p:nvSpPr>
          <p:cNvPr id="3014" name="Google Shape;3014;p3"/>
          <p:cNvSpPr txBox="1"/>
          <p:nvPr/>
        </p:nvSpPr>
        <p:spPr>
          <a:xfrm>
            <a:off x="727498" y="2942932"/>
            <a:ext cx="7487511" cy="1002638"/>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500"/>
              <a:buFont typeface="Krona One"/>
              <a:buNone/>
            </a:pPr>
            <a:r>
              <a:rPr lang="en-ID" sz="1800" b="1" i="0" u="none" strike="noStrike" cap="none">
                <a:solidFill>
                  <a:srgbClr val="3A7760"/>
                </a:solidFill>
                <a:latin typeface="Open Sans"/>
                <a:ea typeface="Open Sans"/>
                <a:cs typeface="Open Sans"/>
                <a:sym typeface="Open Sans"/>
              </a:rPr>
              <a:t>Eksplorasi Data atau analisis data eksploratif merupakan metode analisis data untuk melihat gambaran umum tentang populasi dengan memanfaatkan </a:t>
            </a:r>
            <a:r>
              <a:rPr lang="en-ID" sz="1800" b="1" i="0" u="none" strike="noStrike" cap="none">
                <a:solidFill>
                  <a:srgbClr val="BF3C00"/>
                </a:solidFill>
                <a:latin typeface="Open Sans"/>
                <a:ea typeface="Open Sans"/>
                <a:cs typeface="Open Sans"/>
                <a:sym typeface="Open Sans"/>
              </a:rPr>
              <a:t>visualisasi data</a:t>
            </a:r>
            <a:endParaRPr/>
          </a:p>
        </p:txBody>
      </p:sp>
      <p:grpSp>
        <p:nvGrpSpPr>
          <p:cNvPr id="3015" name="Google Shape;3015;p3"/>
          <p:cNvGrpSpPr/>
          <p:nvPr/>
        </p:nvGrpSpPr>
        <p:grpSpPr>
          <a:xfrm>
            <a:off x="7416660" y="77895"/>
            <a:ext cx="1545165" cy="859221"/>
            <a:chOff x="6447547" y="63303"/>
            <a:chExt cx="1545165" cy="859221"/>
          </a:xfrm>
        </p:grpSpPr>
        <p:pic>
          <p:nvPicPr>
            <p:cNvPr id="3016" name="Google Shape;3016;p3"/>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3017" name="Google Shape;3017;p3"/>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1"/>
        <p:cNvGrpSpPr/>
        <p:nvPr/>
      </p:nvGrpSpPr>
      <p:grpSpPr>
        <a:xfrm>
          <a:off x="0" y="0"/>
          <a:ext cx="0" cy="0"/>
          <a:chOff x="0" y="0"/>
          <a:chExt cx="0" cy="0"/>
        </a:xfrm>
      </p:grpSpPr>
      <p:sp>
        <p:nvSpPr>
          <p:cNvPr id="3022" name="Google Shape;3022;p4"/>
          <p:cNvSpPr txBox="1">
            <a:spLocks noGrp="1"/>
          </p:cNvSpPr>
          <p:nvPr>
            <p:ph type="title" idx="15"/>
          </p:nvPr>
        </p:nvSpPr>
        <p:spPr>
          <a:xfrm>
            <a:off x="88629" y="257135"/>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TUJUAN VISUALISASI DATA</a:t>
            </a:r>
            <a:endParaRPr/>
          </a:p>
        </p:txBody>
      </p:sp>
      <p:sp>
        <p:nvSpPr>
          <p:cNvPr id="3023" name="Google Shape;3023;p4"/>
          <p:cNvSpPr txBox="1">
            <a:spLocks noGrp="1"/>
          </p:cNvSpPr>
          <p:nvPr>
            <p:ph type="subTitle" idx="1"/>
          </p:nvPr>
        </p:nvSpPr>
        <p:spPr>
          <a:xfrm>
            <a:off x="1065178" y="996361"/>
            <a:ext cx="7433761" cy="376767"/>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Menunjukkan pola dan tren</a:t>
            </a:r>
            <a:endParaRPr sz="1600" b="0"/>
          </a:p>
        </p:txBody>
      </p:sp>
      <p:sp>
        <p:nvSpPr>
          <p:cNvPr id="3024" name="Google Shape;3024;p4"/>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3000">
                <a:solidFill>
                  <a:schemeClr val="accent2"/>
                </a:solidFill>
              </a:rPr>
              <a:t>01</a:t>
            </a:r>
            <a:endParaRPr sz="3000">
              <a:solidFill>
                <a:schemeClr val="accent2"/>
              </a:solidFill>
            </a:endParaRPr>
          </a:p>
        </p:txBody>
      </p:sp>
      <p:sp>
        <p:nvSpPr>
          <p:cNvPr id="3025" name="Google Shape;3025;p4"/>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4</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26" name="Google Shape;3026;p4"/>
          <p:cNvSpPr txBox="1"/>
          <p:nvPr/>
        </p:nvSpPr>
        <p:spPr>
          <a:xfrm>
            <a:off x="1065178" y="1780100"/>
            <a:ext cx="7433761" cy="376767"/>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400"/>
              <a:buFont typeface="Bebas Neue"/>
              <a:buNone/>
            </a:pPr>
            <a:r>
              <a:rPr lang="en-ID" sz="1600" b="0" i="0" u="none" strike="noStrike" cap="none">
                <a:solidFill>
                  <a:schemeClr val="dk1"/>
                </a:solidFill>
                <a:latin typeface="Krona One"/>
                <a:ea typeface="Krona One"/>
                <a:cs typeface="Krona One"/>
                <a:sym typeface="Krona One"/>
              </a:rPr>
              <a:t>Membandingkan data</a:t>
            </a:r>
            <a:endParaRPr/>
          </a:p>
        </p:txBody>
      </p:sp>
      <p:sp>
        <p:nvSpPr>
          <p:cNvPr id="3027" name="Google Shape;3027;p4"/>
          <p:cNvSpPr txBox="1"/>
          <p:nvPr/>
        </p:nvSpPr>
        <p:spPr>
          <a:xfrm>
            <a:off x="195385" y="1645639"/>
            <a:ext cx="869793" cy="645691"/>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4000"/>
              <a:buFont typeface="Krona One"/>
              <a:buNone/>
            </a:pPr>
            <a:r>
              <a:rPr lang="en-ID" sz="3000" b="1" i="0" u="none" strike="noStrike" cap="none">
                <a:solidFill>
                  <a:schemeClr val="accent2"/>
                </a:solidFill>
                <a:highlight>
                  <a:schemeClr val="lt2"/>
                </a:highlight>
                <a:latin typeface="Krona One"/>
                <a:ea typeface="Krona One"/>
                <a:cs typeface="Krona One"/>
                <a:sym typeface="Krona One"/>
              </a:rPr>
              <a:t>02</a:t>
            </a:r>
            <a:endParaRPr/>
          </a:p>
        </p:txBody>
      </p:sp>
      <p:sp>
        <p:nvSpPr>
          <p:cNvPr id="3028" name="Google Shape;3028;p4"/>
          <p:cNvSpPr txBox="1"/>
          <p:nvPr/>
        </p:nvSpPr>
        <p:spPr>
          <a:xfrm>
            <a:off x="1065178" y="2580519"/>
            <a:ext cx="7433761" cy="376767"/>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400"/>
              <a:buFont typeface="Bebas Neue"/>
              <a:buNone/>
            </a:pPr>
            <a:r>
              <a:rPr lang="en-ID" sz="1600" b="0" i="0" u="none" strike="noStrike" cap="none">
                <a:solidFill>
                  <a:schemeClr val="dk1"/>
                </a:solidFill>
                <a:latin typeface="Krona One"/>
                <a:ea typeface="Krona One"/>
                <a:cs typeface="Krona One"/>
                <a:sym typeface="Krona One"/>
              </a:rPr>
              <a:t>Menyoroti perbedaan data</a:t>
            </a:r>
            <a:endParaRPr/>
          </a:p>
        </p:txBody>
      </p:sp>
      <p:sp>
        <p:nvSpPr>
          <p:cNvPr id="3029" name="Google Shape;3029;p4"/>
          <p:cNvSpPr txBox="1"/>
          <p:nvPr/>
        </p:nvSpPr>
        <p:spPr>
          <a:xfrm>
            <a:off x="195385" y="2446058"/>
            <a:ext cx="869793" cy="645691"/>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4000"/>
              <a:buFont typeface="Krona One"/>
              <a:buNone/>
            </a:pPr>
            <a:r>
              <a:rPr lang="en-ID" sz="3000" b="1" i="0" u="none" strike="noStrike" cap="none">
                <a:solidFill>
                  <a:schemeClr val="accent2"/>
                </a:solidFill>
                <a:highlight>
                  <a:schemeClr val="lt2"/>
                </a:highlight>
                <a:latin typeface="Krona One"/>
                <a:ea typeface="Krona One"/>
                <a:cs typeface="Krona One"/>
                <a:sym typeface="Krona One"/>
              </a:rPr>
              <a:t>03</a:t>
            </a:r>
            <a:endParaRPr/>
          </a:p>
        </p:txBody>
      </p:sp>
      <p:sp>
        <p:nvSpPr>
          <p:cNvPr id="3030" name="Google Shape;3030;p4"/>
          <p:cNvSpPr txBox="1"/>
          <p:nvPr/>
        </p:nvSpPr>
        <p:spPr>
          <a:xfrm>
            <a:off x="1065178" y="3380938"/>
            <a:ext cx="7433761" cy="376767"/>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400"/>
              <a:buFont typeface="Bebas Neue"/>
              <a:buNone/>
            </a:pPr>
            <a:r>
              <a:rPr lang="en-ID" sz="1600" b="0" i="0" u="none" strike="noStrike" cap="none">
                <a:solidFill>
                  <a:schemeClr val="dk1"/>
                </a:solidFill>
                <a:latin typeface="Krona One"/>
                <a:ea typeface="Krona One"/>
                <a:cs typeface="Krona One"/>
                <a:sym typeface="Krona One"/>
              </a:rPr>
              <a:t>Menyoroti keterkaitan antara data</a:t>
            </a:r>
            <a:endParaRPr/>
          </a:p>
        </p:txBody>
      </p:sp>
      <p:sp>
        <p:nvSpPr>
          <p:cNvPr id="3031" name="Google Shape;3031;p4"/>
          <p:cNvSpPr txBox="1"/>
          <p:nvPr/>
        </p:nvSpPr>
        <p:spPr>
          <a:xfrm>
            <a:off x="195385" y="3246477"/>
            <a:ext cx="869793" cy="645691"/>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4000"/>
              <a:buFont typeface="Krona One"/>
              <a:buNone/>
            </a:pPr>
            <a:r>
              <a:rPr lang="en-ID" sz="2800" b="1" i="0" u="none" strike="noStrike" cap="none">
                <a:solidFill>
                  <a:schemeClr val="accent2"/>
                </a:solidFill>
                <a:highlight>
                  <a:schemeClr val="lt2"/>
                </a:highlight>
                <a:latin typeface="Krona One"/>
                <a:ea typeface="Krona One"/>
                <a:cs typeface="Krona One"/>
                <a:sym typeface="Krona One"/>
              </a:rPr>
              <a:t>04</a:t>
            </a:r>
            <a:endParaRPr/>
          </a:p>
        </p:txBody>
      </p:sp>
      <p:sp>
        <p:nvSpPr>
          <p:cNvPr id="3032" name="Google Shape;3032;p4"/>
          <p:cNvSpPr txBox="1"/>
          <p:nvPr/>
        </p:nvSpPr>
        <p:spPr>
          <a:xfrm>
            <a:off x="1065178" y="4166889"/>
            <a:ext cx="7433761" cy="376767"/>
          </a:xfrm>
          <a:prstGeom prst="rect">
            <a:avLst/>
          </a:prstGeom>
          <a:noFill/>
          <a:ln>
            <a:noFill/>
          </a:ln>
        </p:spPr>
        <p:txBody>
          <a:bodyPr spcFirstLastPara="1" wrap="square" lIns="91425" tIns="91425" rIns="91425" bIns="91425" anchor="b" anchorCtr="0">
            <a:noAutofit/>
          </a:bodyPr>
          <a:lstStyle/>
          <a:p>
            <a:pPr marL="0" marR="0" lvl="0" indent="0" algn="just" rtl="0">
              <a:lnSpc>
                <a:spcPct val="100000"/>
              </a:lnSpc>
              <a:spcBef>
                <a:spcPts val="0"/>
              </a:spcBef>
              <a:spcAft>
                <a:spcPts val="0"/>
              </a:spcAft>
              <a:buClr>
                <a:schemeClr val="dk1"/>
              </a:buClr>
              <a:buSzPts val="2400"/>
              <a:buFont typeface="Bebas Neue"/>
              <a:buNone/>
            </a:pPr>
            <a:r>
              <a:rPr lang="en-ID" sz="1600" b="0" i="0" u="none" strike="noStrike" cap="none">
                <a:solidFill>
                  <a:schemeClr val="dk1"/>
                </a:solidFill>
                <a:latin typeface="Krona One"/>
                <a:ea typeface="Krona One"/>
                <a:cs typeface="Krona One"/>
                <a:sym typeface="Krona One"/>
              </a:rPr>
              <a:t>Meningkatkan komunikasi dan persuasi</a:t>
            </a:r>
            <a:endParaRPr sz="1600" b="0" i="0" u="none" strike="noStrike" cap="none">
              <a:solidFill>
                <a:schemeClr val="dk1"/>
              </a:solidFill>
              <a:latin typeface="Krona One"/>
              <a:ea typeface="Krona One"/>
              <a:cs typeface="Krona One"/>
              <a:sym typeface="Krona One"/>
            </a:endParaRPr>
          </a:p>
        </p:txBody>
      </p:sp>
      <p:sp>
        <p:nvSpPr>
          <p:cNvPr id="3033" name="Google Shape;3033;p4"/>
          <p:cNvSpPr txBox="1"/>
          <p:nvPr/>
        </p:nvSpPr>
        <p:spPr>
          <a:xfrm>
            <a:off x="195385" y="4032428"/>
            <a:ext cx="869793" cy="645691"/>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4000"/>
              <a:buFont typeface="Krona One"/>
              <a:buNone/>
            </a:pPr>
            <a:r>
              <a:rPr lang="en-ID" sz="2800" b="1" i="0" u="none" strike="noStrike" cap="none">
                <a:solidFill>
                  <a:schemeClr val="accent2"/>
                </a:solidFill>
                <a:highlight>
                  <a:schemeClr val="lt2"/>
                </a:highlight>
                <a:latin typeface="Krona One"/>
                <a:ea typeface="Krona One"/>
                <a:cs typeface="Krona One"/>
                <a:sym typeface="Krona One"/>
              </a:rPr>
              <a:t>05</a:t>
            </a:r>
            <a:endParaRPr/>
          </a:p>
        </p:txBody>
      </p:sp>
      <p:grpSp>
        <p:nvGrpSpPr>
          <p:cNvPr id="3034" name="Google Shape;3034;p4"/>
          <p:cNvGrpSpPr/>
          <p:nvPr/>
        </p:nvGrpSpPr>
        <p:grpSpPr>
          <a:xfrm>
            <a:off x="7416660" y="77895"/>
            <a:ext cx="1545165" cy="859221"/>
            <a:chOff x="6447547" y="63303"/>
            <a:chExt cx="1545165" cy="859221"/>
          </a:xfrm>
        </p:grpSpPr>
        <p:pic>
          <p:nvPicPr>
            <p:cNvPr id="3035" name="Google Shape;3035;p4"/>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3036" name="Google Shape;3036;p4"/>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0"/>
        <p:cNvGrpSpPr/>
        <p:nvPr/>
      </p:nvGrpSpPr>
      <p:grpSpPr>
        <a:xfrm>
          <a:off x="0" y="0"/>
          <a:ext cx="0" cy="0"/>
          <a:chOff x="0" y="0"/>
          <a:chExt cx="0" cy="0"/>
        </a:xfrm>
      </p:grpSpPr>
      <p:sp>
        <p:nvSpPr>
          <p:cNvPr id="3041" name="Google Shape;3041;p5"/>
          <p:cNvSpPr txBox="1">
            <a:spLocks noGrp="1"/>
          </p:cNvSpPr>
          <p:nvPr>
            <p:ph type="title" idx="2"/>
          </p:nvPr>
        </p:nvSpPr>
        <p:spPr>
          <a:xfrm>
            <a:off x="179163" y="1330312"/>
            <a:ext cx="4337543" cy="618017"/>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ID" sz="2000">
                <a:solidFill>
                  <a:schemeClr val="accent2"/>
                </a:solidFill>
              </a:rPr>
              <a:t>Visualisasi Data Unidimensi</a:t>
            </a:r>
            <a:endParaRPr sz="2000">
              <a:solidFill>
                <a:schemeClr val="accent2"/>
              </a:solidFill>
            </a:endParaRPr>
          </a:p>
        </p:txBody>
      </p:sp>
      <p:sp>
        <p:nvSpPr>
          <p:cNvPr id="3042" name="Google Shape;3042;p5"/>
          <p:cNvSpPr txBox="1">
            <a:spLocks noGrp="1"/>
          </p:cNvSpPr>
          <p:nvPr>
            <p:ph type="title"/>
          </p:nvPr>
        </p:nvSpPr>
        <p:spPr>
          <a:xfrm>
            <a:off x="179163" y="391543"/>
            <a:ext cx="7085562" cy="618017"/>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ID" sz="2800">
                <a:solidFill>
                  <a:schemeClr val="accent2"/>
                </a:solidFill>
              </a:rPr>
              <a:t>Jenis Visualisasi Data</a:t>
            </a:r>
            <a:endParaRPr sz="2800">
              <a:solidFill>
                <a:schemeClr val="accent2"/>
              </a:solidFill>
            </a:endParaRPr>
          </a:p>
        </p:txBody>
      </p:sp>
      <p:sp>
        <p:nvSpPr>
          <p:cNvPr id="3043" name="Google Shape;3043;p5"/>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5</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44" name="Google Shape;3044;p5"/>
          <p:cNvSpPr/>
          <p:nvPr/>
        </p:nvSpPr>
        <p:spPr>
          <a:xfrm>
            <a:off x="7264725" y="4910150"/>
            <a:ext cx="151500" cy="144000"/>
          </a:xfrm>
          <a:prstGeom prst="star5">
            <a:avLst>
              <a:gd name="adj" fmla="val 0"/>
              <a:gd name="hf" fmla="val 105146"/>
              <a:gd name="vf" fmla="val 110557"/>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5"/>
          <p:cNvSpPr txBox="1"/>
          <p:nvPr/>
        </p:nvSpPr>
        <p:spPr>
          <a:xfrm>
            <a:off x="4625788" y="1330312"/>
            <a:ext cx="4337543" cy="618017"/>
          </a:xfrm>
          <a:prstGeom prst="rect">
            <a:avLst/>
          </a:prstGeom>
          <a:solidFill>
            <a:schemeClr val="l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6000"/>
              <a:buFont typeface="Krona One"/>
              <a:buNone/>
            </a:pPr>
            <a:r>
              <a:rPr lang="en-ID" sz="2000" b="1" i="0" u="none" strike="noStrike" cap="none">
                <a:solidFill>
                  <a:schemeClr val="accent2"/>
                </a:solidFill>
                <a:highlight>
                  <a:schemeClr val="lt2"/>
                </a:highlight>
                <a:latin typeface="Krona One"/>
                <a:ea typeface="Krona One"/>
                <a:cs typeface="Krona One"/>
                <a:sym typeface="Krona One"/>
              </a:rPr>
              <a:t>Visualisasi Data Multidimensi</a:t>
            </a:r>
            <a:endParaRPr sz="2000" b="1" i="0" u="none" strike="noStrike" cap="none">
              <a:solidFill>
                <a:schemeClr val="accent2"/>
              </a:solidFill>
              <a:highlight>
                <a:schemeClr val="lt2"/>
              </a:highlight>
              <a:latin typeface="Krona One"/>
              <a:ea typeface="Krona One"/>
              <a:cs typeface="Krona One"/>
              <a:sym typeface="Krona One"/>
            </a:endParaRPr>
          </a:p>
        </p:txBody>
      </p:sp>
      <p:sp>
        <p:nvSpPr>
          <p:cNvPr id="3046" name="Google Shape;3046;p5"/>
          <p:cNvSpPr txBox="1"/>
          <p:nvPr/>
        </p:nvSpPr>
        <p:spPr>
          <a:xfrm>
            <a:off x="179163" y="2048530"/>
            <a:ext cx="4337543" cy="1754326"/>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ID" sz="1800" b="0" i="0" u="none" strike="noStrike" cap="none">
                <a:solidFill>
                  <a:srgbClr val="374151"/>
                </a:solidFill>
                <a:latin typeface="Arial"/>
                <a:ea typeface="Arial"/>
                <a:cs typeface="Arial"/>
                <a:sym typeface="Arial"/>
              </a:rPr>
              <a:t>Data unidimensi hanya memiliki </a:t>
            </a:r>
            <a:r>
              <a:rPr lang="en-ID" sz="1800" b="1" i="0" u="none" strike="noStrike" cap="none">
                <a:solidFill>
                  <a:srgbClr val="374151"/>
                </a:solidFill>
                <a:latin typeface="Arial"/>
                <a:ea typeface="Arial"/>
                <a:cs typeface="Arial"/>
                <a:sym typeface="Arial"/>
              </a:rPr>
              <a:t>satu atribut </a:t>
            </a:r>
            <a:r>
              <a:rPr lang="en-ID" sz="1800" b="0" i="0" u="none" strike="noStrike" cap="none">
                <a:solidFill>
                  <a:srgbClr val="374151"/>
                </a:solidFill>
                <a:latin typeface="Arial"/>
                <a:ea typeface="Arial"/>
                <a:cs typeface="Arial"/>
                <a:sym typeface="Arial"/>
              </a:rPr>
              <a:t>atau dimensi. </a:t>
            </a:r>
            <a:endParaRPr/>
          </a:p>
          <a:p>
            <a:pPr marL="0" marR="0" lvl="0" indent="0" algn="just" rtl="0">
              <a:lnSpc>
                <a:spcPct val="100000"/>
              </a:lnSpc>
              <a:spcBef>
                <a:spcPts val="0"/>
              </a:spcBef>
              <a:spcAft>
                <a:spcPts val="0"/>
              </a:spcAft>
              <a:buNone/>
            </a:pPr>
            <a:endParaRPr sz="1800" b="0" i="0" u="none" strike="noStrike" cap="none">
              <a:solidFill>
                <a:srgbClr val="374151"/>
              </a:solidFill>
              <a:latin typeface="Arial"/>
              <a:ea typeface="Arial"/>
              <a:cs typeface="Arial"/>
              <a:sym typeface="Arial"/>
            </a:endParaRPr>
          </a:p>
          <a:p>
            <a:pPr marL="0" marR="0" lvl="0" indent="0" algn="just" rtl="0">
              <a:lnSpc>
                <a:spcPct val="100000"/>
              </a:lnSpc>
              <a:spcBef>
                <a:spcPts val="0"/>
              </a:spcBef>
              <a:spcAft>
                <a:spcPts val="0"/>
              </a:spcAft>
              <a:buNone/>
            </a:pPr>
            <a:r>
              <a:rPr lang="en-ID" sz="1800" b="1" i="0" u="none" strike="noStrike" cap="none">
                <a:solidFill>
                  <a:srgbClr val="374151"/>
                </a:solidFill>
                <a:latin typeface="Arial"/>
                <a:ea typeface="Arial"/>
                <a:cs typeface="Arial"/>
                <a:sym typeface="Arial"/>
              </a:rPr>
              <a:t>Tujuan</a:t>
            </a:r>
            <a:r>
              <a:rPr lang="en-ID" sz="1800" b="0" i="0" u="none" strike="noStrike" cap="none">
                <a:solidFill>
                  <a:srgbClr val="374151"/>
                </a:solidFill>
                <a:latin typeface="Arial"/>
                <a:ea typeface="Arial"/>
                <a:cs typeface="Arial"/>
                <a:sym typeface="Arial"/>
              </a:rPr>
              <a:t> visualisasi data unidimensi adalah untuk </a:t>
            </a:r>
            <a:r>
              <a:rPr lang="en-ID" sz="1800" b="1" i="0" u="none" strike="noStrike" cap="none">
                <a:solidFill>
                  <a:srgbClr val="374151"/>
                </a:solidFill>
                <a:latin typeface="Arial"/>
                <a:ea typeface="Arial"/>
                <a:cs typeface="Arial"/>
                <a:sym typeface="Arial"/>
              </a:rPr>
              <a:t>memahami distribusi </a:t>
            </a:r>
            <a:r>
              <a:rPr lang="en-ID" sz="1800" b="0" i="0" u="none" strike="noStrike" cap="none">
                <a:solidFill>
                  <a:srgbClr val="374151"/>
                </a:solidFill>
                <a:latin typeface="Arial"/>
                <a:ea typeface="Arial"/>
                <a:cs typeface="Arial"/>
                <a:sym typeface="Arial"/>
              </a:rPr>
              <a:t>dan </a:t>
            </a:r>
            <a:r>
              <a:rPr lang="en-ID" sz="1800" b="1" i="0" u="none" strike="noStrike" cap="none">
                <a:solidFill>
                  <a:srgbClr val="374151"/>
                </a:solidFill>
                <a:latin typeface="Arial"/>
                <a:ea typeface="Arial"/>
                <a:cs typeface="Arial"/>
                <a:sym typeface="Arial"/>
              </a:rPr>
              <a:t>tren</a:t>
            </a:r>
            <a:r>
              <a:rPr lang="en-ID" sz="1800" b="0" i="0" u="none" strike="noStrike" cap="none">
                <a:solidFill>
                  <a:srgbClr val="374151"/>
                </a:solidFill>
                <a:latin typeface="Arial"/>
                <a:ea typeface="Arial"/>
                <a:cs typeface="Arial"/>
                <a:sym typeface="Arial"/>
              </a:rPr>
              <a:t> data dalam satu dimensi</a:t>
            </a:r>
            <a:endParaRPr sz="1800" b="0" i="0" u="none" strike="noStrike" cap="none">
              <a:solidFill>
                <a:srgbClr val="000000"/>
              </a:solidFill>
              <a:latin typeface="Arial"/>
              <a:ea typeface="Arial"/>
              <a:cs typeface="Arial"/>
              <a:sym typeface="Arial"/>
            </a:endParaRPr>
          </a:p>
        </p:txBody>
      </p:sp>
      <p:sp>
        <p:nvSpPr>
          <p:cNvPr id="3047" name="Google Shape;3047;p5"/>
          <p:cNvSpPr txBox="1"/>
          <p:nvPr/>
        </p:nvSpPr>
        <p:spPr>
          <a:xfrm>
            <a:off x="4624282" y="2048530"/>
            <a:ext cx="4337543" cy="1754326"/>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ID" sz="1800" b="0" i="0" u="none" strike="noStrike" cap="none">
                <a:solidFill>
                  <a:srgbClr val="374151"/>
                </a:solidFill>
                <a:latin typeface="Arial"/>
                <a:ea typeface="Arial"/>
                <a:cs typeface="Arial"/>
                <a:sym typeface="Arial"/>
              </a:rPr>
              <a:t>Data multidimensi mengandung </a:t>
            </a:r>
            <a:r>
              <a:rPr lang="en-ID" sz="1800" b="1" i="0" u="none" strike="noStrike" cap="none">
                <a:solidFill>
                  <a:srgbClr val="374151"/>
                </a:solidFill>
                <a:latin typeface="Arial"/>
                <a:ea typeface="Arial"/>
                <a:cs typeface="Arial"/>
                <a:sym typeface="Arial"/>
              </a:rPr>
              <a:t>beberapa dimensi atau atribut </a:t>
            </a:r>
            <a:r>
              <a:rPr lang="en-ID" sz="1800" b="0" i="0" u="none" strike="noStrike" cap="none">
                <a:solidFill>
                  <a:srgbClr val="374151"/>
                </a:solidFill>
                <a:latin typeface="Arial"/>
                <a:ea typeface="Arial"/>
                <a:cs typeface="Arial"/>
                <a:sym typeface="Arial"/>
              </a:rPr>
              <a:t>yang saling terkait. </a:t>
            </a:r>
            <a:endParaRPr/>
          </a:p>
          <a:p>
            <a:pPr marL="0" marR="0" lvl="0" indent="0" algn="just" rtl="0">
              <a:lnSpc>
                <a:spcPct val="100000"/>
              </a:lnSpc>
              <a:spcBef>
                <a:spcPts val="0"/>
              </a:spcBef>
              <a:spcAft>
                <a:spcPts val="0"/>
              </a:spcAft>
              <a:buNone/>
            </a:pPr>
            <a:endParaRPr sz="1800" b="0" i="0" u="none" strike="noStrike" cap="none">
              <a:solidFill>
                <a:srgbClr val="374151"/>
              </a:solidFill>
              <a:latin typeface="Arial"/>
              <a:ea typeface="Arial"/>
              <a:cs typeface="Arial"/>
              <a:sym typeface="Arial"/>
            </a:endParaRPr>
          </a:p>
          <a:p>
            <a:pPr marL="0" marR="0" lvl="0" indent="0" algn="just" rtl="0">
              <a:lnSpc>
                <a:spcPct val="100000"/>
              </a:lnSpc>
              <a:spcBef>
                <a:spcPts val="0"/>
              </a:spcBef>
              <a:spcAft>
                <a:spcPts val="0"/>
              </a:spcAft>
              <a:buNone/>
            </a:pPr>
            <a:r>
              <a:rPr lang="en-ID" sz="1800" b="0" i="0" u="none" strike="noStrike" cap="none">
                <a:solidFill>
                  <a:srgbClr val="374151"/>
                </a:solidFill>
                <a:latin typeface="Arial"/>
                <a:ea typeface="Arial"/>
                <a:cs typeface="Arial"/>
                <a:sym typeface="Arial"/>
              </a:rPr>
              <a:t>Tujuan Visualisasi data multidimensi untuk menggambarkan </a:t>
            </a:r>
            <a:r>
              <a:rPr lang="en-ID" sz="1800" b="1" i="0" u="none" strike="noStrike" cap="none">
                <a:solidFill>
                  <a:srgbClr val="374151"/>
                </a:solidFill>
                <a:latin typeface="Arial"/>
                <a:ea typeface="Arial"/>
                <a:cs typeface="Arial"/>
                <a:sym typeface="Arial"/>
              </a:rPr>
              <a:t>hubungan antara variabel-variabel </a:t>
            </a:r>
            <a:r>
              <a:rPr lang="en-ID" sz="1800" b="0" i="0" u="none" strike="noStrike" cap="none">
                <a:solidFill>
                  <a:srgbClr val="374151"/>
                </a:solidFill>
                <a:latin typeface="Arial"/>
                <a:ea typeface="Arial"/>
                <a:cs typeface="Arial"/>
                <a:sym typeface="Arial"/>
              </a:rPr>
              <a:t>ini dalam ruang yang lebih tinggi.</a:t>
            </a:r>
            <a:endParaRPr sz="1800" b="0" i="0" u="none" strike="noStrike" cap="none">
              <a:solidFill>
                <a:srgbClr val="000000"/>
              </a:solidFill>
              <a:latin typeface="Arial"/>
              <a:ea typeface="Arial"/>
              <a:cs typeface="Arial"/>
              <a:sym typeface="Arial"/>
            </a:endParaRPr>
          </a:p>
        </p:txBody>
      </p:sp>
      <p:grpSp>
        <p:nvGrpSpPr>
          <p:cNvPr id="3048" name="Google Shape;3048;p5"/>
          <p:cNvGrpSpPr/>
          <p:nvPr/>
        </p:nvGrpSpPr>
        <p:grpSpPr>
          <a:xfrm>
            <a:off x="7924800" y="77896"/>
            <a:ext cx="1037025" cy="567564"/>
            <a:chOff x="6447547" y="63303"/>
            <a:chExt cx="1545165" cy="859221"/>
          </a:xfrm>
        </p:grpSpPr>
        <p:pic>
          <p:nvPicPr>
            <p:cNvPr id="3049" name="Google Shape;3049;p5"/>
            <p:cNvPicPr preferRelativeResize="0"/>
            <p:nvPr/>
          </p:nvPicPr>
          <p:blipFill rotWithShape="1">
            <a:blip r:embed="rId3">
              <a:alphaModFix/>
            </a:blip>
            <a:srcRect/>
            <a:stretch/>
          </p:blipFill>
          <p:spPr>
            <a:xfrm>
              <a:off x="6447547" y="63303"/>
              <a:ext cx="840362" cy="859221"/>
            </a:xfrm>
            <a:prstGeom prst="rect">
              <a:avLst/>
            </a:prstGeom>
            <a:noFill/>
            <a:ln>
              <a:noFill/>
            </a:ln>
          </p:spPr>
        </p:pic>
        <p:pic>
          <p:nvPicPr>
            <p:cNvPr id="3050" name="Google Shape;3050;p5"/>
            <p:cNvPicPr preferRelativeResize="0"/>
            <p:nvPr/>
          </p:nvPicPr>
          <p:blipFill rotWithShape="1">
            <a:blip r:embed="rId4">
              <a:alphaModFix/>
            </a:blip>
            <a:srcRect/>
            <a:stretch/>
          </p:blipFill>
          <p:spPr>
            <a:xfrm>
              <a:off x="7410199" y="63303"/>
              <a:ext cx="582513" cy="859221"/>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4"/>
        <p:cNvGrpSpPr/>
        <p:nvPr/>
      </p:nvGrpSpPr>
      <p:grpSpPr>
        <a:xfrm>
          <a:off x="0" y="0"/>
          <a:ext cx="0" cy="0"/>
          <a:chOff x="0" y="0"/>
          <a:chExt cx="0" cy="0"/>
        </a:xfrm>
      </p:grpSpPr>
      <p:sp>
        <p:nvSpPr>
          <p:cNvPr id="3055" name="Google Shape;3055;p6"/>
          <p:cNvSpPr txBox="1">
            <a:spLocks noGrp="1"/>
          </p:cNvSpPr>
          <p:nvPr>
            <p:ph type="title" idx="15"/>
          </p:nvPr>
        </p:nvSpPr>
        <p:spPr>
          <a:xfrm>
            <a:off x="88629" y="257135"/>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056" name="Google Shape;3056;p6"/>
          <p:cNvSpPr txBox="1">
            <a:spLocks noGrp="1"/>
          </p:cNvSpPr>
          <p:nvPr>
            <p:ph type="subTitle" idx="1"/>
          </p:nvPr>
        </p:nvSpPr>
        <p:spPr>
          <a:xfrm>
            <a:off x="1065178" y="996361"/>
            <a:ext cx="7433761" cy="376767"/>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Grafik Batang (Column dan Bar Chart)</a:t>
            </a:r>
            <a:endParaRPr/>
          </a:p>
        </p:txBody>
      </p:sp>
      <p:sp>
        <p:nvSpPr>
          <p:cNvPr id="3057" name="Google Shape;3057;p6"/>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3000">
                <a:solidFill>
                  <a:schemeClr val="accent2"/>
                </a:solidFill>
              </a:rPr>
              <a:t>01</a:t>
            </a:r>
            <a:endParaRPr sz="3000">
              <a:solidFill>
                <a:schemeClr val="accent2"/>
              </a:solidFill>
            </a:endParaRPr>
          </a:p>
        </p:txBody>
      </p:sp>
      <p:sp>
        <p:nvSpPr>
          <p:cNvPr id="3058" name="Google Shape;3058;p6"/>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6</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59" name="Google Shape;3059;p6"/>
          <p:cNvSpPr txBox="1"/>
          <p:nvPr/>
        </p:nvSpPr>
        <p:spPr>
          <a:xfrm>
            <a:off x="1065178" y="1292566"/>
            <a:ext cx="7690351" cy="830997"/>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n-ID" sz="1600" b="0" i="0" u="none" strike="noStrike" cap="none">
                <a:solidFill>
                  <a:srgbClr val="4D5D6D"/>
                </a:solidFill>
                <a:latin typeface="Noto Sans"/>
                <a:ea typeface="Noto Sans"/>
                <a:cs typeface="Noto Sans"/>
                <a:sym typeface="Noto Sans"/>
              </a:rPr>
              <a:t>Grafik yang digunakan untuk menggambarkan data kategori atau kelompok data. Diagram ini sering digunakan untuk menunjukkan perbandingan di antara kumpulan data yang berbeda.</a:t>
            </a:r>
            <a:endParaRPr/>
          </a:p>
        </p:txBody>
      </p:sp>
      <p:pic>
        <p:nvPicPr>
          <p:cNvPr id="3060" name="Google Shape;3060;p6" descr="Grafik Batang"/>
          <p:cNvPicPr preferRelativeResize="0"/>
          <p:nvPr/>
        </p:nvPicPr>
        <p:blipFill rotWithShape="1">
          <a:blip r:embed="rId3">
            <a:alphaModFix/>
          </a:blip>
          <a:srcRect/>
          <a:stretch/>
        </p:blipFill>
        <p:spPr>
          <a:xfrm>
            <a:off x="195385" y="2224108"/>
            <a:ext cx="4185369" cy="2307122"/>
          </a:xfrm>
          <a:prstGeom prst="rect">
            <a:avLst/>
          </a:prstGeom>
          <a:noFill/>
          <a:ln>
            <a:noFill/>
          </a:ln>
        </p:spPr>
      </p:pic>
      <p:pic>
        <p:nvPicPr>
          <p:cNvPr id="3061" name="Google Shape;3061;p6" descr="Grafik Balok"/>
          <p:cNvPicPr preferRelativeResize="0"/>
          <p:nvPr/>
        </p:nvPicPr>
        <p:blipFill rotWithShape="1">
          <a:blip r:embed="rId4">
            <a:alphaModFix/>
          </a:blip>
          <a:srcRect/>
          <a:stretch/>
        </p:blipFill>
        <p:spPr>
          <a:xfrm>
            <a:off x="4656491" y="2224108"/>
            <a:ext cx="4292124" cy="2307122"/>
          </a:xfrm>
          <a:prstGeom prst="rect">
            <a:avLst/>
          </a:prstGeom>
          <a:noFill/>
          <a:ln>
            <a:noFill/>
          </a:ln>
        </p:spPr>
      </p:pic>
      <p:grpSp>
        <p:nvGrpSpPr>
          <p:cNvPr id="3062" name="Google Shape;3062;p6"/>
          <p:cNvGrpSpPr/>
          <p:nvPr/>
        </p:nvGrpSpPr>
        <p:grpSpPr>
          <a:xfrm>
            <a:off x="7811247" y="158325"/>
            <a:ext cx="1037025" cy="567564"/>
            <a:chOff x="6447547" y="63303"/>
            <a:chExt cx="1545165" cy="859221"/>
          </a:xfrm>
        </p:grpSpPr>
        <p:pic>
          <p:nvPicPr>
            <p:cNvPr id="3063" name="Google Shape;3063;p6"/>
            <p:cNvPicPr preferRelativeResize="0"/>
            <p:nvPr/>
          </p:nvPicPr>
          <p:blipFill rotWithShape="1">
            <a:blip r:embed="rId5">
              <a:alphaModFix/>
            </a:blip>
            <a:srcRect/>
            <a:stretch/>
          </p:blipFill>
          <p:spPr>
            <a:xfrm>
              <a:off x="6447547" y="63303"/>
              <a:ext cx="840362" cy="859221"/>
            </a:xfrm>
            <a:prstGeom prst="rect">
              <a:avLst/>
            </a:prstGeom>
            <a:noFill/>
            <a:ln>
              <a:noFill/>
            </a:ln>
          </p:spPr>
        </p:pic>
        <p:pic>
          <p:nvPicPr>
            <p:cNvPr id="3064" name="Google Shape;3064;p6"/>
            <p:cNvPicPr preferRelativeResize="0"/>
            <p:nvPr/>
          </p:nvPicPr>
          <p:blipFill rotWithShape="1">
            <a:blip r:embed="rId6">
              <a:alphaModFix/>
            </a:blip>
            <a:srcRect/>
            <a:stretch/>
          </p:blipFill>
          <p:spPr>
            <a:xfrm>
              <a:off x="7410199" y="63303"/>
              <a:ext cx="582513" cy="859221"/>
            </a:xfrm>
            <a:prstGeom prst="rect">
              <a:avLst/>
            </a:prstGeom>
            <a:noFill/>
            <a:ln>
              <a:noFill/>
            </a:ln>
          </p:spPr>
        </p:pic>
      </p:grpSp>
      <p:cxnSp>
        <p:nvCxnSpPr>
          <p:cNvPr id="3065" name="Google Shape;3065;p6"/>
          <p:cNvCxnSpPr/>
          <p:nvPr/>
        </p:nvCxnSpPr>
        <p:spPr>
          <a:xfrm>
            <a:off x="1295700" y="274850"/>
            <a:ext cx="753900" cy="753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69"/>
        <p:cNvGrpSpPr/>
        <p:nvPr/>
      </p:nvGrpSpPr>
      <p:grpSpPr>
        <a:xfrm>
          <a:off x="0" y="0"/>
          <a:ext cx="0" cy="0"/>
          <a:chOff x="0" y="0"/>
          <a:chExt cx="0" cy="0"/>
        </a:xfrm>
      </p:grpSpPr>
      <p:sp>
        <p:nvSpPr>
          <p:cNvPr id="3070" name="Google Shape;3070;p7"/>
          <p:cNvSpPr txBox="1">
            <a:spLocks noGrp="1"/>
          </p:cNvSpPr>
          <p:nvPr>
            <p:ph type="title" idx="15"/>
          </p:nvPr>
        </p:nvSpPr>
        <p:spPr>
          <a:xfrm>
            <a:off x="88629" y="257135"/>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071" name="Google Shape;3071;p7"/>
          <p:cNvSpPr txBox="1">
            <a:spLocks noGrp="1"/>
          </p:cNvSpPr>
          <p:nvPr>
            <p:ph type="subTitle" idx="1"/>
          </p:nvPr>
        </p:nvSpPr>
        <p:spPr>
          <a:xfrm>
            <a:off x="1065178" y="996361"/>
            <a:ext cx="7433761" cy="376767"/>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Grafik Garis (Line Chart)</a:t>
            </a:r>
            <a:endParaRPr/>
          </a:p>
        </p:txBody>
      </p:sp>
      <p:sp>
        <p:nvSpPr>
          <p:cNvPr id="3072" name="Google Shape;3072;p7"/>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3000">
                <a:solidFill>
                  <a:schemeClr val="accent2"/>
                </a:solidFill>
              </a:rPr>
              <a:t>02</a:t>
            </a:r>
            <a:endParaRPr sz="3000">
              <a:solidFill>
                <a:schemeClr val="accent2"/>
              </a:solidFill>
            </a:endParaRPr>
          </a:p>
        </p:txBody>
      </p:sp>
      <p:sp>
        <p:nvSpPr>
          <p:cNvPr id="3073" name="Google Shape;3073;p7"/>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7</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74" name="Google Shape;3074;p7"/>
          <p:cNvSpPr txBox="1"/>
          <p:nvPr/>
        </p:nvSpPr>
        <p:spPr>
          <a:xfrm>
            <a:off x="1065178" y="1292566"/>
            <a:ext cx="7690351" cy="58477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Grafik ini biasanya disajikan untuk menunjukkan tren, kemajuan, atau perubahan yang terjadi dari waktu ke waktu.</a:t>
            </a:r>
            <a:endParaRPr/>
          </a:p>
        </p:txBody>
      </p:sp>
      <p:pic>
        <p:nvPicPr>
          <p:cNvPr id="3075" name="Google Shape;3075;p7" descr="Grafik Garis"/>
          <p:cNvPicPr preferRelativeResize="0"/>
          <p:nvPr/>
        </p:nvPicPr>
        <p:blipFill rotWithShape="1">
          <a:blip r:embed="rId3">
            <a:alphaModFix/>
          </a:blip>
          <a:srcRect/>
          <a:stretch/>
        </p:blipFill>
        <p:spPr>
          <a:xfrm>
            <a:off x="1646517" y="1924424"/>
            <a:ext cx="5850966" cy="2683435"/>
          </a:xfrm>
          <a:prstGeom prst="rect">
            <a:avLst/>
          </a:prstGeom>
          <a:noFill/>
          <a:ln>
            <a:noFill/>
          </a:ln>
        </p:spPr>
      </p:pic>
      <p:grpSp>
        <p:nvGrpSpPr>
          <p:cNvPr id="3076" name="Google Shape;3076;p7"/>
          <p:cNvGrpSpPr/>
          <p:nvPr/>
        </p:nvGrpSpPr>
        <p:grpSpPr>
          <a:xfrm>
            <a:off x="7811247" y="158325"/>
            <a:ext cx="1037025" cy="567564"/>
            <a:chOff x="6447547" y="63303"/>
            <a:chExt cx="1545165" cy="859221"/>
          </a:xfrm>
        </p:grpSpPr>
        <p:pic>
          <p:nvPicPr>
            <p:cNvPr id="3077" name="Google Shape;3077;p7"/>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078" name="Google Shape;3078;p7"/>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82"/>
        <p:cNvGrpSpPr/>
        <p:nvPr/>
      </p:nvGrpSpPr>
      <p:grpSpPr>
        <a:xfrm>
          <a:off x="0" y="0"/>
          <a:ext cx="0" cy="0"/>
          <a:chOff x="0" y="0"/>
          <a:chExt cx="0" cy="0"/>
        </a:xfrm>
      </p:grpSpPr>
      <p:sp>
        <p:nvSpPr>
          <p:cNvPr id="3083" name="Google Shape;3083;p8"/>
          <p:cNvSpPr txBox="1">
            <a:spLocks noGrp="1"/>
          </p:cNvSpPr>
          <p:nvPr>
            <p:ph type="title" idx="15"/>
          </p:nvPr>
        </p:nvSpPr>
        <p:spPr>
          <a:xfrm>
            <a:off x="88629" y="257135"/>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084" name="Google Shape;3084;p8"/>
          <p:cNvSpPr txBox="1">
            <a:spLocks noGrp="1"/>
          </p:cNvSpPr>
          <p:nvPr>
            <p:ph type="subTitle" idx="1"/>
          </p:nvPr>
        </p:nvSpPr>
        <p:spPr>
          <a:xfrm>
            <a:off x="1065178" y="996361"/>
            <a:ext cx="7433761" cy="376767"/>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Grafik Lingkaran (Pie Chart)</a:t>
            </a:r>
            <a:endParaRPr/>
          </a:p>
        </p:txBody>
      </p:sp>
      <p:sp>
        <p:nvSpPr>
          <p:cNvPr id="3085" name="Google Shape;3085;p8"/>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3000">
                <a:solidFill>
                  <a:schemeClr val="accent2"/>
                </a:solidFill>
              </a:rPr>
              <a:t>03</a:t>
            </a:r>
            <a:endParaRPr sz="3000">
              <a:solidFill>
                <a:schemeClr val="accent2"/>
              </a:solidFill>
            </a:endParaRPr>
          </a:p>
        </p:txBody>
      </p:sp>
      <p:sp>
        <p:nvSpPr>
          <p:cNvPr id="3086" name="Google Shape;3086;p8"/>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8</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087" name="Google Shape;3087;p8"/>
          <p:cNvSpPr txBox="1"/>
          <p:nvPr/>
        </p:nvSpPr>
        <p:spPr>
          <a:xfrm>
            <a:off x="1065178" y="1292566"/>
            <a:ext cx="7690500" cy="5850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Grafik ini biasanya disajikan untuk merepresentasikan sebuah data dalam bentuk persentase.</a:t>
            </a:r>
            <a:endParaRPr/>
          </a:p>
        </p:txBody>
      </p:sp>
      <p:pic>
        <p:nvPicPr>
          <p:cNvPr id="3088" name="Google Shape;3088;p8" descr="Diagram Lingkaran"/>
          <p:cNvPicPr preferRelativeResize="0"/>
          <p:nvPr/>
        </p:nvPicPr>
        <p:blipFill rotWithShape="1">
          <a:blip r:embed="rId3">
            <a:alphaModFix/>
          </a:blip>
          <a:srcRect/>
          <a:stretch/>
        </p:blipFill>
        <p:spPr>
          <a:xfrm>
            <a:off x="3049494" y="1853486"/>
            <a:ext cx="3775635" cy="2825348"/>
          </a:xfrm>
          <a:prstGeom prst="rect">
            <a:avLst/>
          </a:prstGeom>
          <a:noFill/>
          <a:ln>
            <a:noFill/>
          </a:ln>
        </p:spPr>
      </p:pic>
      <p:grpSp>
        <p:nvGrpSpPr>
          <p:cNvPr id="3089" name="Google Shape;3089;p8"/>
          <p:cNvGrpSpPr/>
          <p:nvPr/>
        </p:nvGrpSpPr>
        <p:grpSpPr>
          <a:xfrm>
            <a:off x="7811247" y="158325"/>
            <a:ext cx="1037025" cy="567564"/>
            <a:chOff x="6447547" y="63303"/>
            <a:chExt cx="1545165" cy="859221"/>
          </a:xfrm>
        </p:grpSpPr>
        <p:pic>
          <p:nvPicPr>
            <p:cNvPr id="3090" name="Google Shape;3090;p8"/>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091" name="Google Shape;3091;p8"/>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sp>
        <p:nvSpPr>
          <p:cNvPr id="3096" name="Google Shape;3096;p9"/>
          <p:cNvSpPr txBox="1">
            <a:spLocks noGrp="1"/>
          </p:cNvSpPr>
          <p:nvPr>
            <p:ph type="title" idx="15"/>
          </p:nvPr>
        </p:nvSpPr>
        <p:spPr>
          <a:xfrm>
            <a:off x="88629" y="257135"/>
            <a:ext cx="7674900" cy="5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ID"/>
              <a:t> Jenis Grafik untuk Visualisasi Data</a:t>
            </a:r>
            <a:endParaRPr/>
          </a:p>
        </p:txBody>
      </p:sp>
      <p:sp>
        <p:nvSpPr>
          <p:cNvPr id="3097" name="Google Shape;3097;p9"/>
          <p:cNvSpPr txBox="1">
            <a:spLocks noGrp="1"/>
          </p:cNvSpPr>
          <p:nvPr>
            <p:ph type="subTitle" idx="1"/>
          </p:nvPr>
        </p:nvSpPr>
        <p:spPr>
          <a:xfrm>
            <a:off x="1065178" y="996361"/>
            <a:ext cx="7433761" cy="376767"/>
          </a:xfrm>
          <a:prstGeom prst="rect">
            <a:avLst/>
          </a:prstGeom>
          <a:noFill/>
          <a:ln>
            <a:noFill/>
          </a:ln>
        </p:spPr>
        <p:txBody>
          <a:bodyPr spcFirstLastPara="1" wrap="square" lIns="91425" tIns="91425" rIns="91425" bIns="91425" anchor="b" anchorCtr="0">
            <a:noAutofit/>
          </a:bodyPr>
          <a:lstStyle/>
          <a:p>
            <a:pPr marL="0" lvl="0" indent="0" algn="just" rtl="0">
              <a:lnSpc>
                <a:spcPct val="100000"/>
              </a:lnSpc>
              <a:spcBef>
                <a:spcPts val="0"/>
              </a:spcBef>
              <a:spcAft>
                <a:spcPts val="0"/>
              </a:spcAft>
              <a:buSzPts val="2400"/>
              <a:buNone/>
            </a:pPr>
            <a:r>
              <a:rPr lang="en-ID" sz="1600" b="0"/>
              <a:t>Scatter Pilot</a:t>
            </a:r>
            <a:endParaRPr/>
          </a:p>
        </p:txBody>
      </p:sp>
      <p:sp>
        <p:nvSpPr>
          <p:cNvPr id="3098" name="Google Shape;3098;p9"/>
          <p:cNvSpPr txBox="1">
            <a:spLocks noGrp="1"/>
          </p:cNvSpPr>
          <p:nvPr>
            <p:ph type="title"/>
          </p:nvPr>
        </p:nvSpPr>
        <p:spPr>
          <a:xfrm>
            <a:off x="195385" y="861900"/>
            <a:ext cx="869793" cy="645691"/>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000"/>
              <a:buNone/>
            </a:pPr>
            <a:r>
              <a:rPr lang="en-ID" sz="2800">
                <a:solidFill>
                  <a:schemeClr val="accent2"/>
                </a:solidFill>
              </a:rPr>
              <a:t>04</a:t>
            </a:r>
            <a:endParaRPr sz="2800">
              <a:solidFill>
                <a:schemeClr val="accent2"/>
              </a:solidFill>
            </a:endParaRPr>
          </a:p>
        </p:txBody>
      </p:sp>
      <p:sp>
        <p:nvSpPr>
          <p:cNvPr id="3099" name="Google Shape;3099;p9"/>
          <p:cNvSpPr txBox="1">
            <a:spLocks noGrp="1"/>
          </p:cNvSpPr>
          <p:nvPr>
            <p:ph type="sldNum" idx="12"/>
          </p:nvPr>
        </p:nvSpPr>
        <p:spPr>
          <a:xfrm>
            <a:off x="8266725" y="4705875"/>
            <a:ext cx="695100" cy="2793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900"/>
              <a:buFont typeface="Arial"/>
              <a:buNone/>
            </a:pPr>
            <a:fld id="{00000000-1234-1234-1234-123412341234}" type="slidenum">
              <a:rPr lang="en-ID" sz="1900" b="1" i="0" u="none" strike="noStrike" cap="none">
                <a:solidFill>
                  <a:srgbClr val="035334"/>
                </a:solidFill>
                <a:highlight>
                  <a:srgbClr val="FFCFB9"/>
                </a:highlight>
                <a:latin typeface="Krona One"/>
                <a:ea typeface="Krona One"/>
                <a:cs typeface="Krona One"/>
                <a:sym typeface="Krona One"/>
              </a:rPr>
              <a:t>9</a:t>
            </a:fld>
            <a:endParaRPr sz="1900" b="1" i="0" u="none" strike="noStrike" cap="none">
              <a:solidFill>
                <a:srgbClr val="035334"/>
              </a:solidFill>
              <a:highlight>
                <a:srgbClr val="FFCFB9"/>
              </a:highlight>
              <a:latin typeface="Krona One"/>
              <a:ea typeface="Krona One"/>
              <a:cs typeface="Krona One"/>
              <a:sym typeface="Krona One"/>
            </a:endParaRPr>
          </a:p>
        </p:txBody>
      </p:sp>
      <p:sp>
        <p:nvSpPr>
          <p:cNvPr id="3100" name="Google Shape;3100;p9"/>
          <p:cNvSpPr txBox="1"/>
          <p:nvPr/>
        </p:nvSpPr>
        <p:spPr>
          <a:xfrm>
            <a:off x="1065178" y="1292566"/>
            <a:ext cx="7690351" cy="584775"/>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ID" sz="1600" b="0" i="0" u="none" strike="noStrike" cap="none">
                <a:solidFill>
                  <a:srgbClr val="4D5D6D"/>
                </a:solidFill>
                <a:latin typeface="Noto Sans"/>
                <a:ea typeface="Noto Sans"/>
                <a:cs typeface="Noto Sans"/>
                <a:sym typeface="Noto Sans"/>
              </a:rPr>
              <a:t>Grafik ini digunakan untuk menemukan </a:t>
            </a:r>
            <a:r>
              <a:rPr lang="en-ID" sz="1600" b="1" i="0" u="none" strike="noStrike" cap="none">
                <a:solidFill>
                  <a:srgbClr val="4D5D6D"/>
                </a:solidFill>
                <a:latin typeface="Noto Sans"/>
                <a:ea typeface="Noto Sans"/>
                <a:cs typeface="Noto Sans"/>
                <a:sym typeface="Noto Sans"/>
              </a:rPr>
              <a:t>hubungan</a:t>
            </a:r>
            <a:r>
              <a:rPr lang="en-ID" sz="1600" b="0" i="0" u="none" strike="noStrike" cap="none">
                <a:solidFill>
                  <a:srgbClr val="4D5D6D"/>
                </a:solidFill>
                <a:latin typeface="Noto Sans"/>
                <a:ea typeface="Noto Sans"/>
                <a:cs typeface="Noto Sans"/>
                <a:sym typeface="Noto Sans"/>
              </a:rPr>
              <a:t> </a:t>
            </a:r>
            <a:r>
              <a:rPr lang="en-ID" sz="1600" b="1" i="0" u="none" strike="noStrike" cap="none">
                <a:solidFill>
                  <a:srgbClr val="4D5D6D"/>
                </a:solidFill>
                <a:latin typeface="Noto Sans"/>
                <a:ea typeface="Noto Sans"/>
                <a:cs typeface="Noto Sans"/>
                <a:sym typeface="Noto Sans"/>
              </a:rPr>
              <a:t>antarvariabel </a:t>
            </a:r>
            <a:r>
              <a:rPr lang="en-ID" sz="1600" b="0" i="0" u="none" strike="noStrike" cap="none">
                <a:solidFill>
                  <a:srgbClr val="4D5D6D"/>
                </a:solidFill>
                <a:latin typeface="Noto Sans"/>
                <a:ea typeface="Noto Sans"/>
                <a:cs typeface="Noto Sans"/>
                <a:sym typeface="Noto Sans"/>
              </a:rPr>
              <a:t>menggunakan sejumlah titik data yang bervariasi.</a:t>
            </a:r>
            <a:endParaRPr/>
          </a:p>
        </p:txBody>
      </p:sp>
      <p:pic>
        <p:nvPicPr>
          <p:cNvPr id="3101" name="Google Shape;3101;p9" descr="Grafik Tebar"/>
          <p:cNvPicPr preferRelativeResize="0"/>
          <p:nvPr/>
        </p:nvPicPr>
        <p:blipFill rotWithShape="1">
          <a:blip r:embed="rId3">
            <a:alphaModFix/>
          </a:blip>
          <a:srcRect/>
          <a:stretch/>
        </p:blipFill>
        <p:spPr>
          <a:xfrm>
            <a:off x="1341987" y="1949248"/>
            <a:ext cx="6662925" cy="2959727"/>
          </a:xfrm>
          <a:prstGeom prst="rect">
            <a:avLst/>
          </a:prstGeom>
          <a:noFill/>
          <a:ln>
            <a:noFill/>
          </a:ln>
        </p:spPr>
      </p:pic>
      <p:grpSp>
        <p:nvGrpSpPr>
          <p:cNvPr id="3102" name="Google Shape;3102;p9"/>
          <p:cNvGrpSpPr/>
          <p:nvPr/>
        </p:nvGrpSpPr>
        <p:grpSpPr>
          <a:xfrm>
            <a:off x="7811247" y="158325"/>
            <a:ext cx="1037025" cy="567564"/>
            <a:chOff x="6447547" y="63303"/>
            <a:chExt cx="1545165" cy="859221"/>
          </a:xfrm>
        </p:grpSpPr>
        <p:pic>
          <p:nvPicPr>
            <p:cNvPr id="3103" name="Google Shape;3103;p9"/>
            <p:cNvPicPr preferRelativeResize="0"/>
            <p:nvPr/>
          </p:nvPicPr>
          <p:blipFill rotWithShape="1">
            <a:blip r:embed="rId4">
              <a:alphaModFix/>
            </a:blip>
            <a:srcRect/>
            <a:stretch/>
          </p:blipFill>
          <p:spPr>
            <a:xfrm>
              <a:off x="6447547" y="63303"/>
              <a:ext cx="840362" cy="859221"/>
            </a:xfrm>
            <a:prstGeom prst="rect">
              <a:avLst/>
            </a:prstGeom>
            <a:noFill/>
            <a:ln>
              <a:noFill/>
            </a:ln>
          </p:spPr>
        </p:pic>
        <p:pic>
          <p:nvPicPr>
            <p:cNvPr id="3104" name="Google Shape;3104;p9"/>
            <p:cNvPicPr preferRelativeResize="0"/>
            <p:nvPr/>
          </p:nvPicPr>
          <p:blipFill rotWithShape="1">
            <a:blip r:embed="rId5">
              <a:alphaModFix/>
            </a:blip>
            <a:srcRect/>
            <a:stretch/>
          </p:blipFill>
          <p:spPr>
            <a:xfrm>
              <a:off x="7410199" y="63303"/>
              <a:ext cx="582513" cy="859221"/>
            </a:xfrm>
            <a:prstGeom prst="rect">
              <a:avLst/>
            </a:prstGeom>
            <a:noFill/>
            <a:ln>
              <a:noFill/>
            </a:ln>
          </p:spPr>
        </p:pic>
      </p:grpSp>
    </p:spTree>
  </p:cSld>
  <p:clrMapOvr>
    <a:masterClrMapping/>
  </p:clrMapOvr>
</p:sld>
</file>

<file path=ppt/theme/theme1.xml><?xml version="1.0" encoding="utf-8"?>
<a:theme xmlns:a="http://schemas.openxmlformats.org/drawingml/2006/main" name="Refinery Project Proposal by Slidesgo">
  <a:themeElements>
    <a:clrScheme name="Simple Light">
      <a:dk1>
        <a:srgbClr val="035334"/>
      </a:dk1>
      <a:lt1>
        <a:srgbClr val="FF5100"/>
      </a:lt1>
      <a:dk2>
        <a:srgbClr val="EAEAEA"/>
      </a:dk2>
      <a:lt2>
        <a:srgbClr val="FFCFB9"/>
      </a:lt2>
      <a:accent1>
        <a:srgbClr val="689885"/>
      </a:accent1>
      <a:accent2>
        <a:srgbClr val="0C3D24"/>
      </a:accent2>
      <a:accent3>
        <a:srgbClr val="FFFFFF"/>
      </a:accent3>
      <a:accent4>
        <a:srgbClr val="FFFFFF"/>
      </a:accent4>
      <a:accent5>
        <a:srgbClr val="FFFFFF"/>
      </a:accent5>
      <a:accent6>
        <a:srgbClr val="FFFFFF"/>
      </a:accent6>
      <a:hlink>
        <a:srgbClr val="0353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Refinery Project Proposal by Slidesgo">
  <a:themeElements>
    <a:clrScheme name="Simple Light">
      <a:dk1>
        <a:srgbClr val="035334"/>
      </a:dk1>
      <a:lt1>
        <a:srgbClr val="FF5100"/>
      </a:lt1>
      <a:dk2>
        <a:srgbClr val="EAEAEA"/>
      </a:dk2>
      <a:lt2>
        <a:srgbClr val="FFCFB9"/>
      </a:lt2>
      <a:accent1>
        <a:srgbClr val="689885"/>
      </a:accent1>
      <a:accent2>
        <a:srgbClr val="0C3D24"/>
      </a:accent2>
      <a:accent3>
        <a:srgbClr val="FFFFFF"/>
      </a:accent3>
      <a:accent4>
        <a:srgbClr val="FFFFFF"/>
      </a:accent4>
      <a:accent5>
        <a:srgbClr val="FFFFFF"/>
      </a:accent5>
      <a:accent6>
        <a:srgbClr val="FFFFFF"/>
      </a:accent6>
      <a:hlink>
        <a:srgbClr val="0353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416</Words>
  <Application>Microsoft Office PowerPoint</Application>
  <PresentationFormat>On-screen Show (16:9)</PresentationFormat>
  <Paragraphs>84</Paragraphs>
  <Slides>13</Slides>
  <Notes>13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13</vt:i4>
      </vt:variant>
    </vt:vector>
  </HeadingPairs>
  <TitlesOfParts>
    <vt:vector size="27" baseType="lpstr">
      <vt:lpstr>Inter Medium</vt:lpstr>
      <vt:lpstr>Krona One</vt:lpstr>
      <vt:lpstr>Abril Fatface</vt:lpstr>
      <vt:lpstr>Arimo</vt:lpstr>
      <vt:lpstr>PT Sans</vt:lpstr>
      <vt:lpstr>Inter</vt:lpstr>
      <vt:lpstr>Roboto</vt:lpstr>
      <vt:lpstr>Bebas Neue</vt:lpstr>
      <vt:lpstr>Open Sans</vt:lpstr>
      <vt:lpstr>Barlow</vt:lpstr>
      <vt:lpstr>Arial</vt:lpstr>
      <vt:lpstr>Noto Sans</vt:lpstr>
      <vt:lpstr>Refinery Project Proposal by Slidesgo</vt:lpstr>
      <vt:lpstr>1_Refinery Project Proposal by Slidesgo</vt:lpstr>
      <vt:lpstr>Visualisasi &amp; Eksplorasi Data</vt:lpstr>
      <vt:lpstr>TABLE OF CONTENTS</vt:lpstr>
      <vt:lpstr>VISUALISASI DATA</vt:lpstr>
      <vt:lpstr>TUJUAN VISUALISASI DATA</vt:lpstr>
      <vt:lpstr>Visualisasi Data Unidimensi</vt:lpstr>
      <vt:lpstr> Jenis Grafik untuk Visualisasi Data</vt:lpstr>
      <vt:lpstr> Jenis Grafik untuk Visualisasi Data</vt:lpstr>
      <vt:lpstr> Jenis Grafik untuk Visualisasi Data</vt:lpstr>
      <vt:lpstr> Jenis Grafik untuk Visualisasi Data</vt:lpstr>
      <vt:lpstr> Jenis Grafik untuk Visualisasi Data</vt:lpstr>
      <vt:lpstr> Jenis Grafik untuk Visualisasi Data</vt:lpstr>
      <vt:lpstr> Jenis Grafik untuk Visualisasi Data</vt:lpstr>
      <vt:lpstr>ThankYou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Visualisasi &amp; Eksplorasi Data</dc:title>
  <dc:creator>Harun Al Azies</dc:creator>
  <cp:lastModifiedBy>hp</cp:lastModifiedBy>
  <cp:revision>1</cp:revision>
  <dcterms:modified xsi:type="dcterms:W3CDTF">2024-12-09T00:15:50Z</dcterms:modified>
</cp:coreProperties>
</file>